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sldIdLst>
    <p:sldId id="256" r:id="rId2"/>
    <p:sldId id="257" r:id="rId3"/>
    <p:sldId id="258" r:id="rId4"/>
    <p:sldId id="264" r:id="rId5"/>
    <p:sldId id="259" r:id="rId6"/>
    <p:sldId id="260" r:id="rId7"/>
    <p:sldId id="268" r:id="rId8"/>
    <p:sldId id="263" r:id="rId9"/>
    <p:sldId id="266" r:id="rId10"/>
    <p:sldId id="277" r:id="rId11"/>
    <p:sldId id="275" r:id="rId12"/>
    <p:sldId id="278" r:id="rId13"/>
    <p:sldId id="279" r:id="rId14"/>
    <p:sldId id="280" r:id="rId15"/>
    <p:sldId id="276" r:id="rId16"/>
    <p:sldId id="270" r:id="rId17"/>
    <p:sldId id="271" r:id="rId18"/>
    <p:sldId id="272" r:id="rId19"/>
    <p:sldId id="273" r:id="rId20"/>
    <p:sldId id="281" r:id="rId21"/>
    <p:sldId id="274" r:id="rId22"/>
    <p:sldId id="269" r:id="rId2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7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g"/></Relationships>
</file>

<file path=ppt/diagrams/_rels/drawing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F21C28-FB45-4449-A893-550768A753ED}"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kumimoji="1" lang="ja-JP" altLang="en-US"/>
        </a:p>
      </dgm:t>
    </dgm:pt>
    <dgm:pt modelId="{991F8E26-F5A8-417B-A599-FDF7A3C96F88}">
      <dgm:prSet/>
      <dgm:spPr/>
      <dgm:t>
        <a:bodyPr/>
        <a:lstStyle/>
        <a:p>
          <a:pPr rtl="0"/>
          <a:r>
            <a:rPr kumimoji="1" lang="ja-JP" altLang="en-US" dirty="0" smtClean="0"/>
            <a:t>１．研究目的</a:t>
          </a:r>
          <a:endParaRPr lang="ja-JP" dirty="0"/>
        </a:p>
      </dgm:t>
    </dgm:pt>
    <dgm:pt modelId="{601F9004-856D-4428-AA18-780BBFBCE4A4}" type="parTrans" cxnId="{9AAEA3F3-6F38-4028-B481-290718C28C89}">
      <dgm:prSet/>
      <dgm:spPr/>
      <dgm:t>
        <a:bodyPr/>
        <a:lstStyle/>
        <a:p>
          <a:endParaRPr kumimoji="1" lang="ja-JP" altLang="en-US"/>
        </a:p>
      </dgm:t>
    </dgm:pt>
    <dgm:pt modelId="{47F2B3F5-5ADF-4F7B-BDBB-997529168E22}" type="sibTrans" cxnId="{9AAEA3F3-6F38-4028-B481-290718C28C89}">
      <dgm:prSet/>
      <dgm:spPr/>
      <dgm:t>
        <a:bodyPr/>
        <a:lstStyle/>
        <a:p>
          <a:endParaRPr kumimoji="1" lang="ja-JP" altLang="en-US"/>
        </a:p>
      </dgm:t>
    </dgm:pt>
    <dgm:pt modelId="{D8550054-D41F-406D-8467-729CCB89EB08}">
      <dgm:prSet/>
      <dgm:spPr/>
      <dgm:t>
        <a:bodyPr/>
        <a:lstStyle/>
        <a:p>
          <a:pPr rtl="0"/>
          <a:r>
            <a:rPr kumimoji="1" lang="ja-JP" altLang="en-US" dirty="0" smtClean="0"/>
            <a:t>３．走行実験例</a:t>
          </a:r>
          <a:endParaRPr lang="ja-JP" dirty="0"/>
        </a:p>
      </dgm:t>
    </dgm:pt>
    <dgm:pt modelId="{C879A1BF-ADFA-43DF-B69C-423F9EF6109F}" type="parTrans" cxnId="{4155ED74-4FFC-4907-A89D-A24BBF5621E6}">
      <dgm:prSet/>
      <dgm:spPr/>
      <dgm:t>
        <a:bodyPr/>
        <a:lstStyle/>
        <a:p>
          <a:endParaRPr kumimoji="1" lang="ja-JP" altLang="en-US"/>
        </a:p>
      </dgm:t>
    </dgm:pt>
    <dgm:pt modelId="{829F2CF7-046A-4E98-8D58-C43CFC3440FD}" type="sibTrans" cxnId="{4155ED74-4FFC-4907-A89D-A24BBF5621E6}">
      <dgm:prSet/>
      <dgm:spPr/>
      <dgm:t>
        <a:bodyPr/>
        <a:lstStyle/>
        <a:p>
          <a:endParaRPr kumimoji="1" lang="ja-JP" altLang="en-US"/>
        </a:p>
      </dgm:t>
    </dgm:pt>
    <dgm:pt modelId="{2169DB57-E8E3-49FF-BE3A-FFD2154644A1}">
      <dgm:prSet/>
      <dgm:spPr/>
      <dgm:t>
        <a:bodyPr/>
        <a:lstStyle/>
        <a:p>
          <a:pPr rtl="0"/>
          <a:r>
            <a:rPr kumimoji="1" lang="ja-JP" altLang="en-US" dirty="0" smtClean="0"/>
            <a:t>５．</a:t>
          </a:r>
          <a:r>
            <a:rPr kumimoji="1" lang="ja-JP" dirty="0" smtClean="0"/>
            <a:t>考察</a:t>
          </a:r>
          <a:endParaRPr lang="ja-JP" dirty="0"/>
        </a:p>
      </dgm:t>
    </dgm:pt>
    <dgm:pt modelId="{5BAFBD1E-8B25-4C09-9E22-532B76633711}" type="parTrans" cxnId="{AD8E8E65-BBDE-47BB-8AB1-2F0443A6F638}">
      <dgm:prSet/>
      <dgm:spPr/>
      <dgm:t>
        <a:bodyPr/>
        <a:lstStyle/>
        <a:p>
          <a:endParaRPr kumimoji="1" lang="ja-JP" altLang="en-US"/>
        </a:p>
      </dgm:t>
    </dgm:pt>
    <dgm:pt modelId="{DEA74EA9-ABDF-425A-8513-B257F1AD8A96}" type="sibTrans" cxnId="{AD8E8E65-BBDE-47BB-8AB1-2F0443A6F638}">
      <dgm:prSet/>
      <dgm:spPr/>
      <dgm:t>
        <a:bodyPr/>
        <a:lstStyle/>
        <a:p>
          <a:endParaRPr kumimoji="1" lang="ja-JP" altLang="en-US"/>
        </a:p>
      </dgm:t>
    </dgm:pt>
    <dgm:pt modelId="{5493DE12-CD42-435C-9C42-C8D680C236EE}">
      <dgm:prSet/>
      <dgm:spPr/>
      <dgm:t>
        <a:bodyPr/>
        <a:lstStyle/>
        <a:p>
          <a:pPr rtl="0"/>
          <a:r>
            <a:rPr kumimoji="1" lang="ja-JP" altLang="en-US" dirty="0" smtClean="0"/>
            <a:t>２．</a:t>
          </a:r>
          <a:r>
            <a:rPr kumimoji="1" lang="ja-JP" dirty="0" smtClean="0"/>
            <a:t>自動運転とは</a:t>
          </a:r>
          <a:endParaRPr lang="ja-JP" dirty="0"/>
        </a:p>
      </dgm:t>
    </dgm:pt>
    <dgm:pt modelId="{F989CE9F-0D71-415A-996E-5D3160150D2E}" type="parTrans" cxnId="{5DC05A41-B03A-4BD1-B73F-3EC2CA1D27B7}">
      <dgm:prSet/>
      <dgm:spPr/>
      <dgm:t>
        <a:bodyPr/>
        <a:lstStyle/>
        <a:p>
          <a:endParaRPr kumimoji="1" lang="ja-JP" altLang="en-US"/>
        </a:p>
      </dgm:t>
    </dgm:pt>
    <dgm:pt modelId="{9C9CD0D7-ED2E-4435-AE9C-64B88AB13BED}" type="sibTrans" cxnId="{5DC05A41-B03A-4BD1-B73F-3EC2CA1D27B7}">
      <dgm:prSet/>
      <dgm:spPr/>
      <dgm:t>
        <a:bodyPr/>
        <a:lstStyle/>
        <a:p>
          <a:endParaRPr kumimoji="1" lang="ja-JP" altLang="en-US"/>
        </a:p>
      </dgm:t>
    </dgm:pt>
    <dgm:pt modelId="{A0736E1C-5AEE-4659-B013-41BBC5B349D1}">
      <dgm:prSet/>
      <dgm:spPr/>
      <dgm:t>
        <a:bodyPr/>
        <a:lstStyle/>
        <a:p>
          <a:pPr rtl="0"/>
          <a:r>
            <a:rPr kumimoji="1" lang="ja-JP" altLang="en-US" dirty="0" smtClean="0"/>
            <a:t>４．自動</a:t>
          </a:r>
          <a:r>
            <a:rPr kumimoji="1" lang="ja-JP" altLang="en-US" dirty="0" smtClean="0"/>
            <a:t>運転車に</a:t>
          </a:r>
          <a:r>
            <a:rPr kumimoji="1" lang="ja-JP" altLang="en-US" dirty="0" smtClean="0"/>
            <a:t>よる</a:t>
          </a:r>
          <a:r>
            <a:rPr kumimoji="1" lang="ja-JP" altLang="en-US" dirty="0" smtClean="0"/>
            <a:t>経済的影響</a:t>
          </a:r>
          <a:endParaRPr lang="ja-JP" dirty="0"/>
        </a:p>
      </dgm:t>
    </dgm:pt>
    <dgm:pt modelId="{B56AA564-C146-4C00-B9FD-83947B0288C8}" type="parTrans" cxnId="{F5068EBB-133E-48E3-96AE-33D4896D504A}">
      <dgm:prSet/>
      <dgm:spPr/>
      <dgm:t>
        <a:bodyPr/>
        <a:lstStyle/>
        <a:p>
          <a:endParaRPr kumimoji="1" lang="ja-JP" altLang="en-US"/>
        </a:p>
      </dgm:t>
    </dgm:pt>
    <dgm:pt modelId="{ED9C0957-3B88-4D23-95E9-BD53CD5B092B}" type="sibTrans" cxnId="{F5068EBB-133E-48E3-96AE-33D4896D504A}">
      <dgm:prSet/>
      <dgm:spPr/>
      <dgm:t>
        <a:bodyPr/>
        <a:lstStyle/>
        <a:p>
          <a:endParaRPr kumimoji="1" lang="ja-JP" altLang="en-US"/>
        </a:p>
      </dgm:t>
    </dgm:pt>
    <dgm:pt modelId="{E746271B-1492-4E17-91CD-987E70803059}" type="pres">
      <dgm:prSet presAssocID="{EDF21C28-FB45-4449-A893-550768A753ED}" presName="vert0" presStyleCnt="0">
        <dgm:presLayoutVars>
          <dgm:dir/>
          <dgm:animOne val="branch"/>
          <dgm:animLvl val="lvl"/>
        </dgm:presLayoutVars>
      </dgm:prSet>
      <dgm:spPr/>
      <dgm:t>
        <a:bodyPr/>
        <a:lstStyle/>
        <a:p>
          <a:endParaRPr kumimoji="1" lang="ja-JP" altLang="en-US"/>
        </a:p>
      </dgm:t>
    </dgm:pt>
    <dgm:pt modelId="{CF1FCD22-2580-4E23-AD79-5ACE97B784F7}" type="pres">
      <dgm:prSet presAssocID="{991F8E26-F5A8-417B-A599-FDF7A3C96F88}" presName="thickLine" presStyleLbl="alignNode1" presStyleIdx="0" presStyleCnt="5"/>
      <dgm:spPr/>
    </dgm:pt>
    <dgm:pt modelId="{F86EBDA6-BBD8-4AE1-A19E-D4873B3D5E0F}" type="pres">
      <dgm:prSet presAssocID="{991F8E26-F5A8-417B-A599-FDF7A3C96F88}" presName="horz1" presStyleCnt="0"/>
      <dgm:spPr/>
    </dgm:pt>
    <dgm:pt modelId="{D2915E80-CADA-425F-914A-6C34EFD7AF7A}" type="pres">
      <dgm:prSet presAssocID="{991F8E26-F5A8-417B-A599-FDF7A3C96F88}" presName="tx1" presStyleLbl="revTx" presStyleIdx="0" presStyleCnt="5"/>
      <dgm:spPr/>
      <dgm:t>
        <a:bodyPr/>
        <a:lstStyle/>
        <a:p>
          <a:endParaRPr kumimoji="1" lang="ja-JP" altLang="en-US"/>
        </a:p>
      </dgm:t>
    </dgm:pt>
    <dgm:pt modelId="{F7642447-3AC6-43CC-BBC1-A54285B2807D}" type="pres">
      <dgm:prSet presAssocID="{991F8E26-F5A8-417B-A599-FDF7A3C96F88}" presName="vert1" presStyleCnt="0"/>
      <dgm:spPr/>
    </dgm:pt>
    <dgm:pt modelId="{E46A0B45-6F70-4A8C-97F1-11543C6A4AEE}" type="pres">
      <dgm:prSet presAssocID="{5493DE12-CD42-435C-9C42-C8D680C236EE}" presName="thickLine" presStyleLbl="alignNode1" presStyleIdx="1" presStyleCnt="5"/>
      <dgm:spPr/>
    </dgm:pt>
    <dgm:pt modelId="{457C5AA3-2CD5-4821-AF3F-AC3AC79824DC}" type="pres">
      <dgm:prSet presAssocID="{5493DE12-CD42-435C-9C42-C8D680C236EE}" presName="horz1" presStyleCnt="0"/>
      <dgm:spPr/>
    </dgm:pt>
    <dgm:pt modelId="{09661474-C3F9-4C14-AC21-7A8D27284B90}" type="pres">
      <dgm:prSet presAssocID="{5493DE12-CD42-435C-9C42-C8D680C236EE}" presName="tx1" presStyleLbl="revTx" presStyleIdx="1" presStyleCnt="5"/>
      <dgm:spPr/>
      <dgm:t>
        <a:bodyPr/>
        <a:lstStyle/>
        <a:p>
          <a:endParaRPr kumimoji="1" lang="ja-JP" altLang="en-US"/>
        </a:p>
      </dgm:t>
    </dgm:pt>
    <dgm:pt modelId="{03971DE9-ED54-45A4-A32E-4231B76CA894}" type="pres">
      <dgm:prSet presAssocID="{5493DE12-CD42-435C-9C42-C8D680C236EE}" presName="vert1" presStyleCnt="0"/>
      <dgm:spPr/>
    </dgm:pt>
    <dgm:pt modelId="{0422D0D4-6037-4B0E-B595-F4373EF19370}" type="pres">
      <dgm:prSet presAssocID="{D8550054-D41F-406D-8467-729CCB89EB08}" presName="thickLine" presStyleLbl="alignNode1" presStyleIdx="2" presStyleCnt="5"/>
      <dgm:spPr/>
    </dgm:pt>
    <dgm:pt modelId="{0A167746-EE05-4CF7-B449-1C4A88E41FEF}" type="pres">
      <dgm:prSet presAssocID="{D8550054-D41F-406D-8467-729CCB89EB08}" presName="horz1" presStyleCnt="0"/>
      <dgm:spPr/>
    </dgm:pt>
    <dgm:pt modelId="{A64B98FF-6C2B-4E8A-836D-2E4EFDF7D7AB}" type="pres">
      <dgm:prSet presAssocID="{D8550054-D41F-406D-8467-729CCB89EB08}" presName="tx1" presStyleLbl="revTx" presStyleIdx="2" presStyleCnt="5"/>
      <dgm:spPr/>
      <dgm:t>
        <a:bodyPr/>
        <a:lstStyle/>
        <a:p>
          <a:endParaRPr kumimoji="1" lang="ja-JP" altLang="en-US"/>
        </a:p>
      </dgm:t>
    </dgm:pt>
    <dgm:pt modelId="{85EE1892-2D88-42C0-A4D9-7C8F32527DD6}" type="pres">
      <dgm:prSet presAssocID="{D8550054-D41F-406D-8467-729CCB89EB08}" presName="vert1" presStyleCnt="0"/>
      <dgm:spPr/>
    </dgm:pt>
    <dgm:pt modelId="{C8A519B6-9C14-43F1-AC44-6A9F52746F11}" type="pres">
      <dgm:prSet presAssocID="{A0736E1C-5AEE-4659-B013-41BBC5B349D1}" presName="thickLine" presStyleLbl="alignNode1" presStyleIdx="3" presStyleCnt="5"/>
      <dgm:spPr/>
    </dgm:pt>
    <dgm:pt modelId="{A6199AFC-779F-4420-B1D6-CCD8DBA1BA05}" type="pres">
      <dgm:prSet presAssocID="{A0736E1C-5AEE-4659-B013-41BBC5B349D1}" presName="horz1" presStyleCnt="0"/>
      <dgm:spPr/>
    </dgm:pt>
    <dgm:pt modelId="{054364E6-5BB7-466A-9C2D-EBEDF8865D1F}" type="pres">
      <dgm:prSet presAssocID="{A0736E1C-5AEE-4659-B013-41BBC5B349D1}" presName="tx1" presStyleLbl="revTx" presStyleIdx="3" presStyleCnt="5"/>
      <dgm:spPr/>
      <dgm:t>
        <a:bodyPr/>
        <a:lstStyle/>
        <a:p>
          <a:endParaRPr kumimoji="1" lang="ja-JP" altLang="en-US"/>
        </a:p>
      </dgm:t>
    </dgm:pt>
    <dgm:pt modelId="{204D7895-184A-4558-9FF8-FF80330906FF}" type="pres">
      <dgm:prSet presAssocID="{A0736E1C-5AEE-4659-B013-41BBC5B349D1}" presName="vert1" presStyleCnt="0"/>
      <dgm:spPr/>
    </dgm:pt>
    <dgm:pt modelId="{41C3E274-A443-4805-9878-3A94AE17AABE}" type="pres">
      <dgm:prSet presAssocID="{2169DB57-E8E3-49FF-BE3A-FFD2154644A1}" presName="thickLine" presStyleLbl="alignNode1" presStyleIdx="4" presStyleCnt="5"/>
      <dgm:spPr/>
    </dgm:pt>
    <dgm:pt modelId="{245A3BFD-6DBD-479D-B427-94789000E2BB}" type="pres">
      <dgm:prSet presAssocID="{2169DB57-E8E3-49FF-BE3A-FFD2154644A1}" presName="horz1" presStyleCnt="0"/>
      <dgm:spPr/>
    </dgm:pt>
    <dgm:pt modelId="{55A143E2-642C-4970-8E7F-09F59139F4B1}" type="pres">
      <dgm:prSet presAssocID="{2169DB57-E8E3-49FF-BE3A-FFD2154644A1}" presName="tx1" presStyleLbl="revTx" presStyleIdx="4" presStyleCnt="5"/>
      <dgm:spPr/>
      <dgm:t>
        <a:bodyPr/>
        <a:lstStyle/>
        <a:p>
          <a:endParaRPr kumimoji="1" lang="ja-JP" altLang="en-US"/>
        </a:p>
      </dgm:t>
    </dgm:pt>
    <dgm:pt modelId="{C99CD847-774B-4A56-A309-8E03004622D9}" type="pres">
      <dgm:prSet presAssocID="{2169DB57-E8E3-49FF-BE3A-FFD2154644A1}" presName="vert1" presStyleCnt="0"/>
      <dgm:spPr/>
    </dgm:pt>
  </dgm:ptLst>
  <dgm:cxnLst>
    <dgm:cxn modelId="{4083F156-407C-4737-892F-ACDF4ADE76E3}" type="presOf" srcId="{A0736E1C-5AEE-4659-B013-41BBC5B349D1}" destId="{054364E6-5BB7-466A-9C2D-EBEDF8865D1F}" srcOrd="0" destOrd="0" presId="urn:microsoft.com/office/officeart/2008/layout/LinedList"/>
    <dgm:cxn modelId="{2C67CC8A-52EB-4255-A56F-EF55AC7C4846}" type="presOf" srcId="{991F8E26-F5A8-417B-A599-FDF7A3C96F88}" destId="{D2915E80-CADA-425F-914A-6C34EFD7AF7A}" srcOrd="0" destOrd="0" presId="urn:microsoft.com/office/officeart/2008/layout/LinedList"/>
    <dgm:cxn modelId="{88EC3C91-E65B-4EE6-AC63-76DD4E722237}" type="presOf" srcId="{2169DB57-E8E3-49FF-BE3A-FFD2154644A1}" destId="{55A143E2-642C-4970-8E7F-09F59139F4B1}" srcOrd="0" destOrd="0" presId="urn:microsoft.com/office/officeart/2008/layout/LinedList"/>
    <dgm:cxn modelId="{58B5F737-D22E-433F-8B3C-5A9E99F38947}" type="presOf" srcId="{D8550054-D41F-406D-8467-729CCB89EB08}" destId="{A64B98FF-6C2B-4E8A-836D-2E4EFDF7D7AB}" srcOrd="0" destOrd="0" presId="urn:microsoft.com/office/officeart/2008/layout/LinedList"/>
    <dgm:cxn modelId="{4155ED74-4FFC-4907-A89D-A24BBF5621E6}" srcId="{EDF21C28-FB45-4449-A893-550768A753ED}" destId="{D8550054-D41F-406D-8467-729CCB89EB08}" srcOrd="2" destOrd="0" parTransId="{C879A1BF-ADFA-43DF-B69C-423F9EF6109F}" sibTransId="{829F2CF7-046A-4E98-8D58-C43CFC3440FD}"/>
    <dgm:cxn modelId="{9AAEA3F3-6F38-4028-B481-290718C28C89}" srcId="{EDF21C28-FB45-4449-A893-550768A753ED}" destId="{991F8E26-F5A8-417B-A599-FDF7A3C96F88}" srcOrd="0" destOrd="0" parTransId="{601F9004-856D-4428-AA18-780BBFBCE4A4}" sibTransId="{47F2B3F5-5ADF-4F7B-BDBB-997529168E22}"/>
    <dgm:cxn modelId="{DD1EAF85-BCD0-4B28-8E4A-54AA494D0ECB}" type="presOf" srcId="{5493DE12-CD42-435C-9C42-C8D680C236EE}" destId="{09661474-C3F9-4C14-AC21-7A8D27284B90}" srcOrd="0" destOrd="0" presId="urn:microsoft.com/office/officeart/2008/layout/LinedList"/>
    <dgm:cxn modelId="{F5068EBB-133E-48E3-96AE-33D4896D504A}" srcId="{EDF21C28-FB45-4449-A893-550768A753ED}" destId="{A0736E1C-5AEE-4659-B013-41BBC5B349D1}" srcOrd="3" destOrd="0" parTransId="{B56AA564-C146-4C00-B9FD-83947B0288C8}" sibTransId="{ED9C0957-3B88-4D23-95E9-BD53CD5B092B}"/>
    <dgm:cxn modelId="{AD8E8E65-BBDE-47BB-8AB1-2F0443A6F638}" srcId="{EDF21C28-FB45-4449-A893-550768A753ED}" destId="{2169DB57-E8E3-49FF-BE3A-FFD2154644A1}" srcOrd="4" destOrd="0" parTransId="{5BAFBD1E-8B25-4C09-9E22-532B76633711}" sibTransId="{DEA74EA9-ABDF-425A-8513-B257F1AD8A96}"/>
    <dgm:cxn modelId="{5DC05A41-B03A-4BD1-B73F-3EC2CA1D27B7}" srcId="{EDF21C28-FB45-4449-A893-550768A753ED}" destId="{5493DE12-CD42-435C-9C42-C8D680C236EE}" srcOrd="1" destOrd="0" parTransId="{F989CE9F-0D71-415A-996E-5D3160150D2E}" sibTransId="{9C9CD0D7-ED2E-4435-AE9C-64B88AB13BED}"/>
    <dgm:cxn modelId="{3F4AA05E-6C0C-4ACA-ABE3-34C7C6E8A9F3}" type="presOf" srcId="{EDF21C28-FB45-4449-A893-550768A753ED}" destId="{E746271B-1492-4E17-91CD-987E70803059}" srcOrd="0" destOrd="0" presId="urn:microsoft.com/office/officeart/2008/layout/LinedList"/>
    <dgm:cxn modelId="{FA0E0676-333A-4D23-997C-2C7E1211C2B1}" type="presParOf" srcId="{E746271B-1492-4E17-91CD-987E70803059}" destId="{CF1FCD22-2580-4E23-AD79-5ACE97B784F7}" srcOrd="0" destOrd="0" presId="urn:microsoft.com/office/officeart/2008/layout/LinedList"/>
    <dgm:cxn modelId="{F3896D83-EE26-4AD6-AC97-0739388372C6}" type="presParOf" srcId="{E746271B-1492-4E17-91CD-987E70803059}" destId="{F86EBDA6-BBD8-4AE1-A19E-D4873B3D5E0F}" srcOrd="1" destOrd="0" presId="urn:microsoft.com/office/officeart/2008/layout/LinedList"/>
    <dgm:cxn modelId="{7B3D6F6A-4F18-414F-A356-1FF2710748CE}" type="presParOf" srcId="{F86EBDA6-BBD8-4AE1-A19E-D4873B3D5E0F}" destId="{D2915E80-CADA-425F-914A-6C34EFD7AF7A}" srcOrd="0" destOrd="0" presId="urn:microsoft.com/office/officeart/2008/layout/LinedList"/>
    <dgm:cxn modelId="{3E551D2D-A23E-4EF0-89BA-8963C63AA81F}" type="presParOf" srcId="{F86EBDA6-BBD8-4AE1-A19E-D4873B3D5E0F}" destId="{F7642447-3AC6-43CC-BBC1-A54285B2807D}" srcOrd="1" destOrd="0" presId="urn:microsoft.com/office/officeart/2008/layout/LinedList"/>
    <dgm:cxn modelId="{5CC0853D-8158-45C2-AF5D-2164B38D2D9F}" type="presParOf" srcId="{E746271B-1492-4E17-91CD-987E70803059}" destId="{E46A0B45-6F70-4A8C-97F1-11543C6A4AEE}" srcOrd="2" destOrd="0" presId="urn:microsoft.com/office/officeart/2008/layout/LinedList"/>
    <dgm:cxn modelId="{470FF9D8-FDC2-4451-AE11-A52ED10A7726}" type="presParOf" srcId="{E746271B-1492-4E17-91CD-987E70803059}" destId="{457C5AA3-2CD5-4821-AF3F-AC3AC79824DC}" srcOrd="3" destOrd="0" presId="urn:microsoft.com/office/officeart/2008/layout/LinedList"/>
    <dgm:cxn modelId="{60783BAA-FF86-4769-8641-15AC75AE7757}" type="presParOf" srcId="{457C5AA3-2CD5-4821-AF3F-AC3AC79824DC}" destId="{09661474-C3F9-4C14-AC21-7A8D27284B90}" srcOrd="0" destOrd="0" presId="urn:microsoft.com/office/officeart/2008/layout/LinedList"/>
    <dgm:cxn modelId="{D4D47DCE-D456-4D2E-8C8C-2B2B9083E4DF}" type="presParOf" srcId="{457C5AA3-2CD5-4821-AF3F-AC3AC79824DC}" destId="{03971DE9-ED54-45A4-A32E-4231B76CA894}" srcOrd="1" destOrd="0" presId="urn:microsoft.com/office/officeart/2008/layout/LinedList"/>
    <dgm:cxn modelId="{CDCD0BA7-7EA8-4B83-913C-BA2615C722D6}" type="presParOf" srcId="{E746271B-1492-4E17-91CD-987E70803059}" destId="{0422D0D4-6037-4B0E-B595-F4373EF19370}" srcOrd="4" destOrd="0" presId="urn:microsoft.com/office/officeart/2008/layout/LinedList"/>
    <dgm:cxn modelId="{19E41950-D110-4F1D-8708-F5ED59A5528C}" type="presParOf" srcId="{E746271B-1492-4E17-91CD-987E70803059}" destId="{0A167746-EE05-4CF7-B449-1C4A88E41FEF}" srcOrd="5" destOrd="0" presId="urn:microsoft.com/office/officeart/2008/layout/LinedList"/>
    <dgm:cxn modelId="{F737FB96-A0D1-449C-B503-FAAE21A1FF96}" type="presParOf" srcId="{0A167746-EE05-4CF7-B449-1C4A88E41FEF}" destId="{A64B98FF-6C2B-4E8A-836D-2E4EFDF7D7AB}" srcOrd="0" destOrd="0" presId="urn:microsoft.com/office/officeart/2008/layout/LinedList"/>
    <dgm:cxn modelId="{9B35E124-B4E6-49A9-9A7E-434BB90B8A84}" type="presParOf" srcId="{0A167746-EE05-4CF7-B449-1C4A88E41FEF}" destId="{85EE1892-2D88-42C0-A4D9-7C8F32527DD6}" srcOrd="1" destOrd="0" presId="urn:microsoft.com/office/officeart/2008/layout/LinedList"/>
    <dgm:cxn modelId="{9070F1EF-10A5-41A5-AEFE-B664D36BE816}" type="presParOf" srcId="{E746271B-1492-4E17-91CD-987E70803059}" destId="{C8A519B6-9C14-43F1-AC44-6A9F52746F11}" srcOrd="6" destOrd="0" presId="urn:microsoft.com/office/officeart/2008/layout/LinedList"/>
    <dgm:cxn modelId="{A99932BF-B814-4917-9C24-63185904A411}" type="presParOf" srcId="{E746271B-1492-4E17-91CD-987E70803059}" destId="{A6199AFC-779F-4420-B1D6-CCD8DBA1BA05}" srcOrd="7" destOrd="0" presId="urn:microsoft.com/office/officeart/2008/layout/LinedList"/>
    <dgm:cxn modelId="{898FB1F7-542D-4D69-8CB1-183EBB42163F}" type="presParOf" srcId="{A6199AFC-779F-4420-B1D6-CCD8DBA1BA05}" destId="{054364E6-5BB7-466A-9C2D-EBEDF8865D1F}" srcOrd="0" destOrd="0" presId="urn:microsoft.com/office/officeart/2008/layout/LinedList"/>
    <dgm:cxn modelId="{BDAD9EB4-905B-4384-9697-CD919CA289A2}" type="presParOf" srcId="{A6199AFC-779F-4420-B1D6-CCD8DBA1BA05}" destId="{204D7895-184A-4558-9FF8-FF80330906FF}" srcOrd="1" destOrd="0" presId="urn:microsoft.com/office/officeart/2008/layout/LinedList"/>
    <dgm:cxn modelId="{74A2A5D3-F9D2-4DC8-83A4-BD86F284BCB9}" type="presParOf" srcId="{E746271B-1492-4E17-91CD-987E70803059}" destId="{41C3E274-A443-4805-9878-3A94AE17AABE}" srcOrd="8" destOrd="0" presId="urn:microsoft.com/office/officeart/2008/layout/LinedList"/>
    <dgm:cxn modelId="{F50AC120-4A5E-40DC-966A-0877EB181CF7}" type="presParOf" srcId="{E746271B-1492-4E17-91CD-987E70803059}" destId="{245A3BFD-6DBD-479D-B427-94789000E2BB}" srcOrd="9" destOrd="0" presId="urn:microsoft.com/office/officeart/2008/layout/LinedList"/>
    <dgm:cxn modelId="{2EA883C4-0509-418D-8D75-60D68F6DD20C}" type="presParOf" srcId="{245A3BFD-6DBD-479D-B427-94789000E2BB}" destId="{55A143E2-642C-4970-8E7F-09F59139F4B1}" srcOrd="0" destOrd="0" presId="urn:microsoft.com/office/officeart/2008/layout/LinedList"/>
    <dgm:cxn modelId="{4074B56A-B395-412F-8984-B8F3ECB303D6}" type="presParOf" srcId="{245A3BFD-6DBD-479D-B427-94789000E2BB}" destId="{C99CD847-774B-4A56-A309-8E03004622D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4BCC60-4ADF-4D9F-9BBB-83B08C52E171}" type="doc">
      <dgm:prSet loTypeId="urn:microsoft.com/office/officeart/2005/8/layout/bList2" loCatId="list" qsTypeId="urn:microsoft.com/office/officeart/2005/8/quickstyle/simple1" qsCatId="simple" csTypeId="urn:microsoft.com/office/officeart/2005/8/colors/accent1_2" csCatId="accent1" phldr="1"/>
      <dgm:spPr/>
    </dgm:pt>
    <dgm:pt modelId="{129C03E8-BA82-43E4-B99A-FE5320A476F9}">
      <dgm:prSet phldrT="[テキスト]"/>
      <dgm:spPr/>
      <dgm:t>
        <a:bodyPr/>
        <a:lstStyle/>
        <a:p>
          <a:r>
            <a:rPr kumimoji="1" lang="ja-JP" altLang="en-US" dirty="0" smtClean="0"/>
            <a:t>トヨタ</a:t>
          </a:r>
          <a:endParaRPr kumimoji="1" lang="ja-JP" altLang="en-US" dirty="0"/>
        </a:p>
      </dgm:t>
    </dgm:pt>
    <dgm:pt modelId="{6AB878D7-1BB1-40D3-8F3E-4E1CA82E0A8A}" type="parTrans" cxnId="{DE5FD799-C295-42A5-9752-AC5FB5410B66}">
      <dgm:prSet/>
      <dgm:spPr/>
      <dgm:t>
        <a:bodyPr/>
        <a:lstStyle/>
        <a:p>
          <a:endParaRPr kumimoji="1" lang="ja-JP" altLang="en-US"/>
        </a:p>
      </dgm:t>
    </dgm:pt>
    <dgm:pt modelId="{2E75A42F-508A-4DA7-8587-5063E532EF5D}" type="sibTrans" cxnId="{DE5FD799-C295-42A5-9752-AC5FB5410B66}">
      <dgm:prSet/>
      <dgm:spPr/>
      <dgm:t>
        <a:bodyPr/>
        <a:lstStyle/>
        <a:p>
          <a:endParaRPr kumimoji="1" lang="ja-JP" altLang="en-US"/>
        </a:p>
      </dgm:t>
    </dgm:pt>
    <dgm:pt modelId="{E2A10583-D7A3-4230-B60D-DAB4BC43BD7C}">
      <dgm:prSet phldrT="[テキスト]"/>
      <dgm:spPr/>
      <dgm:t>
        <a:bodyPr/>
        <a:lstStyle/>
        <a:p>
          <a:r>
            <a:rPr kumimoji="1" lang="ja-JP" altLang="en-US" dirty="0" smtClean="0"/>
            <a:t>日産</a:t>
          </a:r>
          <a:endParaRPr kumimoji="1" lang="ja-JP" altLang="en-US" dirty="0"/>
        </a:p>
      </dgm:t>
    </dgm:pt>
    <dgm:pt modelId="{C4EEB15E-9C07-48E1-A02D-BE2AF0E2EB9F}" type="parTrans" cxnId="{58D58B27-D0CA-4EA5-8642-6DBCDFD4AC7F}">
      <dgm:prSet/>
      <dgm:spPr/>
      <dgm:t>
        <a:bodyPr/>
        <a:lstStyle/>
        <a:p>
          <a:endParaRPr kumimoji="1" lang="ja-JP" altLang="en-US"/>
        </a:p>
      </dgm:t>
    </dgm:pt>
    <dgm:pt modelId="{2A9F005E-A26C-4488-9D2A-26DD3548D371}" type="sibTrans" cxnId="{58D58B27-D0CA-4EA5-8642-6DBCDFD4AC7F}">
      <dgm:prSet/>
      <dgm:spPr/>
      <dgm:t>
        <a:bodyPr/>
        <a:lstStyle/>
        <a:p>
          <a:endParaRPr kumimoji="1" lang="ja-JP" altLang="en-US"/>
        </a:p>
      </dgm:t>
    </dgm:pt>
    <dgm:pt modelId="{1A526E76-A423-4079-8755-C294DDF6111B}">
      <dgm:prSet phldrT="[テキスト]"/>
      <dgm:spPr/>
      <dgm:t>
        <a:bodyPr/>
        <a:lstStyle/>
        <a:p>
          <a:r>
            <a:rPr kumimoji="1" lang="ja-JP" altLang="en-US" dirty="0" smtClean="0"/>
            <a:t>ホンダ</a:t>
          </a:r>
          <a:endParaRPr kumimoji="1" lang="ja-JP" altLang="en-US" dirty="0"/>
        </a:p>
      </dgm:t>
    </dgm:pt>
    <dgm:pt modelId="{641D8F91-24A7-450A-89D1-26822E976982}" type="parTrans" cxnId="{D639A3AB-690F-4441-BA89-39220AFC21B6}">
      <dgm:prSet/>
      <dgm:spPr/>
      <dgm:t>
        <a:bodyPr/>
        <a:lstStyle/>
        <a:p>
          <a:endParaRPr kumimoji="1" lang="ja-JP" altLang="en-US"/>
        </a:p>
      </dgm:t>
    </dgm:pt>
    <dgm:pt modelId="{ACDF6264-88AB-4DFA-9E95-CF516A11782C}" type="sibTrans" cxnId="{D639A3AB-690F-4441-BA89-39220AFC21B6}">
      <dgm:prSet/>
      <dgm:spPr/>
      <dgm:t>
        <a:bodyPr/>
        <a:lstStyle/>
        <a:p>
          <a:endParaRPr kumimoji="1" lang="ja-JP" altLang="en-US"/>
        </a:p>
      </dgm:t>
    </dgm:pt>
    <dgm:pt modelId="{A8F09B08-5E28-4605-A5AB-4F35D1D5610F}">
      <dgm:prSet custT="1"/>
      <dgm:spPr/>
      <dgm:t>
        <a:bodyPr/>
        <a:lstStyle/>
        <a:p>
          <a:r>
            <a:rPr kumimoji="1" lang="ja-JP" altLang="en-US" sz="1100" dirty="0" smtClean="0"/>
            <a:t>２０２０年までに自動運転車の販売を目指している</a:t>
          </a:r>
          <a:endParaRPr kumimoji="1" lang="ja-JP" altLang="en-US" sz="1100" dirty="0"/>
        </a:p>
      </dgm:t>
    </dgm:pt>
    <dgm:pt modelId="{F4576918-45F0-4D79-B28E-B4205D8F15C0}" type="parTrans" cxnId="{B87A98E4-D696-4CA6-991B-AF332552438D}">
      <dgm:prSet/>
      <dgm:spPr/>
      <dgm:t>
        <a:bodyPr/>
        <a:lstStyle/>
        <a:p>
          <a:endParaRPr kumimoji="1" lang="ja-JP" altLang="en-US"/>
        </a:p>
      </dgm:t>
    </dgm:pt>
    <dgm:pt modelId="{A9F871BE-D18F-425F-A69B-22A21BF675DA}" type="sibTrans" cxnId="{B87A98E4-D696-4CA6-991B-AF332552438D}">
      <dgm:prSet/>
      <dgm:spPr/>
      <dgm:t>
        <a:bodyPr/>
        <a:lstStyle/>
        <a:p>
          <a:endParaRPr kumimoji="1" lang="ja-JP" altLang="en-US"/>
        </a:p>
      </dgm:t>
    </dgm:pt>
    <dgm:pt modelId="{02CF4815-96BD-40D1-B0F0-9BEED14FC709}">
      <dgm:prSet custT="1"/>
      <dgm:spPr/>
      <dgm:t>
        <a:bodyPr/>
        <a:lstStyle/>
        <a:p>
          <a:endParaRPr kumimoji="1" lang="ja-JP" altLang="en-US" sz="1800" dirty="0"/>
        </a:p>
      </dgm:t>
    </dgm:pt>
    <dgm:pt modelId="{E71D7DDC-8DEC-4167-87D7-5109C1622A8F}" type="parTrans" cxnId="{D5ACADE4-5B27-4092-81A8-9FED10367C5A}">
      <dgm:prSet/>
      <dgm:spPr/>
      <dgm:t>
        <a:bodyPr/>
        <a:lstStyle/>
        <a:p>
          <a:endParaRPr kumimoji="1" lang="ja-JP" altLang="en-US"/>
        </a:p>
      </dgm:t>
    </dgm:pt>
    <dgm:pt modelId="{5A05845B-77E2-4A7E-B1D9-B75F71AE9F14}" type="sibTrans" cxnId="{D5ACADE4-5B27-4092-81A8-9FED10367C5A}">
      <dgm:prSet/>
      <dgm:spPr/>
      <dgm:t>
        <a:bodyPr/>
        <a:lstStyle/>
        <a:p>
          <a:endParaRPr kumimoji="1" lang="ja-JP" altLang="en-US"/>
        </a:p>
      </dgm:t>
    </dgm:pt>
    <dgm:pt modelId="{DAFD1B4E-F215-416A-8F5F-B2B1954A641C}">
      <dgm:prSet custT="1"/>
      <dgm:spPr/>
      <dgm:t>
        <a:bodyPr/>
        <a:lstStyle/>
        <a:p>
          <a:r>
            <a:rPr kumimoji="1" lang="en-US" altLang="en-US" sz="1100" dirty="0" smtClean="0"/>
            <a:t>2016</a:t>
          </a:r>
          <a:r>
            <a:rPr kumimoji="1" lang="ja-JP" altLang="en-US" sz="1100" dirty="0" smtClean="0"/>
            <a:t>年末までにはトラフィックジャムパイロット</a:t>
          </a:r>
          <a:endParaRPr kumimoji="1" lang="ja-JP" altLang="en-US" sz="1100" dirty="0"/>
        </a:p>
      </dgm:t>
    </dgm:pt>
    <dgm:pt modelId="{5C9577E0-5CB3-457E-98B4-A7EAA57FA3AA}" type="parTrans" cxnId="{E1B0F536-21C7-460F-8A28-224BADCA28F7}">
      <dgm:prSet/>
      <dgm:spPr/>
      <dgm:t>
        <a:bodyPr/>
        <a:lstStyle/>
        <a:p>
          <a:endParaRPr kumimoji="1" lang="ja-JP" altLang="en-US"/>
        </a:p>
      </dgm:t>
    </dgm:pt>
    <dgm:pt modelId="{7EF583CA-3F9D-4033-BF14-DC91081268F8}" type="sibTrans" cxnId="{E1B0F536-21C7-460F-8A28-224BADCA28F7}">
      <dgm:prSet/>
      <dgm:spPr/>
      <dgm:t>
        <a:bodyPr/>
        <a:lstStyle/>
        <a:p>
          <a:endParaRPr kumimoji="1" lang="ja-JP" altLang="en-US"/>
        </a:p>
      </dgm:t>
    </dgm:pt>
    <dgm:pt modelId="{594AD1EA-61E8-4BE9-B5CB-7E9C2100E911}">
      <dgm:prSet custT="1"/>
      <dgm:spPr/>
      <dgm:t>
        <a:bodyPr/>
        <a:lstStyle/>
        <a:p>
          <a:r>
            <a:rPr kumimoji="1" lang="en-US" altLang="en-US" sz="1800" dirty="0" smtClean="0"/>
            <a:t>2020</a:t>
          </a:r>
          <a:r>
            <a:rPr kumimoji="1" lang="ja-JP" altLang="en-US" sz="1800" dirty="0" smtClean="0"/>
            <a:t>年までに自動運転車の販売を目指している</a:t>
          </a:r>
          <a:endParaRPr kumimoji="1" lang="ja-JP" altLang="en-US" sz="1800" dirty="0"/>
        </a:p>
      </dgm:t>
    </dgm:pt>
    <dgm:pt modelId="{8699D25E-8B20-44EF-9F9D-255001C99ADF}" type="parTrans" cxnId="{AE770608-A5B8-439E-A19E-73A13AD0BE92}">
      <dgm:prSet/>
      <dgm:spPr/>
      <dgm:t>
        <a:bodyPr/>
        <a:lstStyle/>
        <a:p>
          <a:endParaRPr kumimoji="1" lang="ja-JP" altLang="en-US"/>
        </a:p>
      </dgm:t>
    </dgm:pt>
    <dgm:pt modelId="{8B7CD0E8-D056-4D88-868B-BA5F3C658AEE}" type="sibTrans" cxnId="{AE770608-A5B8-439E-A19E-73A13AD0BE92}">
      <dgm:prSet/>
      <dgm:spPr/>
      <dgm:t>
        <a:bodyPr/>
        <a:lstStyle/>
        <a:p>
          <a:endParaRPr kumimoji="1" lang="ja-JP" altLang="en-US"/>
        </a:p>
      </dgm:t>
    </dgm:pt>
    <dgm:pt modelId="{C16D1CAF-0736-4A19-9960-8D8CEB5DB87E}">
      <dgm:prSet custT="1"/>
      <dgm:spPr/>
      <dgm:t>
        <a:bodyPr/>
        <a:lstStyle/>
        <a:p>
          <a:r>
            <a:rPr kumimoji="1" lang="ja-JP" altLang="en-US" sz="1200" dirty="0" smtClean="0"/>
            <a:t>自動運転車の実用化は目指していない</a:t>
          </a:r>
          <a:endParaRPr kumimoji="1" lang="ja-JP" altLang="en-US" sz="1200" dirty="0"/>
        </a:p>
      </dgm:t>
    </dgm:pt>
    <dgm:pt modelId="{0916633D-12FD-4667-B441-AA454B08E532}" type="parTrans" cxnId="{898A9EB3-24CB-4177-9E0D-25CD22B3BF18}">
      <dgm:prSet/>
      <dgm:spPr/>
      <dgm:t>
        <a:bodyPr/>
        <a:lstStyle/>
        <a:p>
          <a:endParaRPr kumimoji="1" lang="ja-JP" altLang="en-US"/>
        </a:p>
      </dgm:t>
    </dgm:pt>
    <dgm:pt modelId="{5FC5FFA6-129D-45F0-A6F0-0F3A2B6BA49A}" type="sibTrans" cxnId="{898A9EB3-24CB-4177-9E0D-25CD22B3BF18}">
      <dgm:prSet/>
      <dgm:spPr/>
      <dgm:t>
        <a:bodyPr/>
        <a:lstStyle/>
        <a:p>
          <a:endParaRPr kumimoji="1" lang="ja-JP" altLang="en-US"/>
        </a:p>
      </dgm:t>
    </dgm:pt>
    <dgm:pt modelId="{A1E41FE8-1894-41D5-BCEF-B5A721C2B6BE}">
      <dgm:prSet custT="1"/>
      <dgm:spPr/>
      <dgm:t>
        <a:bodyPr/>
        <a:lstStyle/>
        <a:p>
          <a:r>
            <a:rPr kumimoji="1" lang="en-US" altLang="en-US" sz="1200" dirty="0" smtClean="0"/>
            <a:t>2015</a:t>
          </a:r>
          <a:r>
            <a:rPr kumimoji="1" lang="ja-JP" altLang="en-US" sz="1200" dirty="0" smtClean="0"/>
            <a:t>年を目標に高度運転支援システム「オートメイテッド・ハイウェイ・ドライビング・アシスト」</a:t>
          </a:r>
          <a:r>
            <a:rPr kumimoji="1" lang="en-US" altLang="en-US" sz="1200" dirty="0" smtClean="0"/>
            <a:t>(AHDA) </a:t>
          </a:r>
          <a:r>
            <a:rPr kumimoji="1" lang="ja-JP" altLang="en-US" sz="1200" dirty="0" smtClean="0"/>
            <a:t>を発売</a:t>
          </a:r>
          <a:endParaRPr kumimoji="1" lang="ja-JP" altLang="en-US" sz="1200" dirty="0"/>
        </a:p>
      </dgm:t>
    </dgm:pt>
    <dgm:pt modelId="{1C8247A8-848C-4AA8-841D-E8BFA2F56796}" type="parTrans" cxnId="{1CBEF494-47AF-4C50-9ED3-38FD68268A7A}">
      <dgm:prSet/>
      <dgm:spPr/>
      <dgm:t>
        <a:bodyPr/>
        <a:lstStyle/>
        <a:p>
          <a:endParaRPr kumimoji="1" lang="ja-JP" altLang="en-US"/>
        </a:p>
      </dgm:t>
    </dgm:pt>
    <dgm:pt modelId="{21E37D3B-5DE5-4BB3-99DF-37E2CCE9835C}" type="sibTrans" cxnId="{1CBEF494-47AF-4C50-9ED3-38FD68268A7A}">
      <dgm:prSet/>
      <dgm:spPr/>
      <dgm:t>
        <a:bodyPr/>
        <a:lstStyle/>
        <a:p>
          <a:endParaRPr kumimoji="1" lang="ja-JP" altLang="en-US"/>
        </a:p>
      </dgm:t>
    </dgm:pt>
    <dgm:pt modelId="{4C73A800-07DC-4E54-A9BB-1ECC9CE58268}">
      <dgm:prSet custT="1"/>
      <dgm:spPr/>
      <dgm:t>
        <a:bodyPr/>
        <a:lstStyle/>
        <a:p>
          <a:endParaRPr kumimoji="1" lang="ja-JP" altLang="en-US" sz="1000" dirty="0"/>
        </a:p>
      </dgm:t>
    </dgm:pt>
    <dgm:pt modelId="{D66F94AD-AFD9-455C-BC42-414427D9312F}" type="parTrans" cxnId="{F6662F56-B0AD-4C7E-BBB7-3E3E5F4CC435}">
      <dgm:prSet/>
      <dgm:spPr/>
      <dgm:t>
        <a:bodyPr/>
        <a:lstStyle/>
        <a:p>
          <a:endParaRPr kumimoji="1" lang="ja-JP" altLang="en-US"/>
        </a:p>
      </dgm:t>
    </dgm:pt>
    <dgm:pt modelId="{6465FE33-B951-48DD-B63D-B0DEBDA8670F}" type="sibTrans" cxnId="{F6662F56-B0AD-4C7E-BBB7-3E3E5F4CC435}">
      <dgm:prSet/>
      <dgm:spPr/>
      <dgm:t>
        <a:bodyPr/>
        <a:lstStyle/>
        <a:p>
          <a:endParaRPr kumimoji="1" lang="ja-JP" altLang="en-US"/>
        </a:p>
      </dgm:t>
    </dgm:pt>
    <dgm:pt modelId="{04640D2B-01BA-4EC7-9811-36D8304A55CE}">
      <dgm:prSet custT="1"/>
      <dgm:spPr/>
      <dgm:t>
        <a:bodyPr/>
        <a:lstStyle/>
        <a:p>
          <a:endParaRPr kumimoji="1" lang="ja-JP" altLang="en-US" sz="1000" dirty="0"/>
        </a:p>
      </dgm:t>
    </dgm:pt>
    <dgm:pt modelId="{64F6510E-D076-49AF-BB2D-FE1A26ECA414}" type="parTrans" cxnId="{BD7C68A1-AA27-48F7-8B24-0D4197258608}">
      <dgm:prSet/>
      <dgm:spPr/>
      <dgm:t>
        <a:bodyPr/>
        <a:lstStyle/>
        <a:p>
          <a:endParaRPr kumimoji="1" lang="ja-JP" altLang="en-US"/>
        </a:p>
      </dgm:t>
    </dgm:pt>
    <dgm:pt modelId="{5CF7ACD5-7839-47A1-9D50-B93234E4C87D}" type="sibTrans" cxnId="{BD7C68A1-AA27-48F7-8B24-0D4197258608}">
      <dgm:prSet/>
      <dgm:spPr/>
      <dgm:t>
        <a:bodyPr/>
        <a:lstStyle/>
        <a:p>
          <a:endParaRPr kumimoji="1" lang="ja-JP" altLang="en-US"/>
        </a:p>
      </dgm:t>
    </dgm:pt>
    <dgm:pt modelId="{51087BF0-5FA6-4DBA-8C6D-2CDD42879170}">
      <dgm:prSet custT="1"/>
      <dgm:spPr/>
      <dgm:t>
        <a:bodyPr/>
        <a:lstStyle/>
        <a:p>
          <a:r>
            <a:rPr kumimoji="1" lang="en-US" altLang="en-US" sz="1100" dirty="0" smtClean="0"/>
            <a:t>2018</a:t>
          </a:r>
          <a:r>
            <a:rPr kumimoji="1" lang="ja-JP" altLang="en-US" sz="1100" dirty="0" smtClean="0"/>
            <a:t>年には高速道路での完全な自動運転</a:t>
          </a:r>
          <a:endParaRPr kumimoji="1" lang="ja-JP" altLang="en-US" sz="1100" dirty="0"/>
        </a:p>
      </dgm:t>
    </dgm:pt>
    <dgm:pt modelId="{992520EB-F02A-4BB2-9608-E61F47912BF8}" type="parTrans" cxnId="{03815D8A-F3A0-47F2-86DB-135774BC8819}">
      <dgm:prSet/>
      <dgm:spPr/>
      <dgm:t>
        <a:bodyPr/>
        <a:lstStyle/>
        <a:p>
          <a:endParaRPr kumimoji="1" lang="ja-JP" altLang="en-US"/>
        </a:p>
      </dgm:t>
    </dgm:pt>
    <dgm:pt modelId="{9591809A-ECBD-4888-9C08-26FF68F44ADA}" type="sibTrans" cxnId="{03815D8A-F3A0-47F2-86DB-135774BC8819}">
      <dgm:prSet/>
      <dgm:spPr/>
      <dgm:t>
        <a:bodyPr/>
        <a:lstStyle/>
        <a:p>
          <a:endParaRPr kumimoji="1" lang="ja-JP" altLang="en-US"/>
        </a:p>
      </dgm:t>
    </dgm:pt>
    <dgm:pt modelId="{BA7C319E-590A-43CC-B404-AA10241673D9}">
      <dgm:prSet custT="1"/>
      <dgm:spPr/>
      <dgm:t>
        <a:bodyPr/>
        <a:lstStyle/>
        <a:p>
          <a:r>
            <a:rPr kumimoji="1" lang="en-US" altLang="en-US" sz="1100" dirty="0" smtClean="0"/>
            <a:t>2020</a:t>
          </a:r>
          <a:r>
            <a:rPr kumimoji="1" lang="ja-JP" altLang="en-US" sz="1100" dirty="0" smtClean="0"/>
            <a:t>年には一般道での自動運転の実現を目指している。</a:t>
          </a:r>
          <a:endParaRPr kumimoji="1" lang="ja-JP" altLang="en-US" sz="1100" dirty="0"/>
        </a:p>
      </dgm:t>
    </dgm:pt>
    <dgm:pt modelId="{15B81CE8-2988-48B4-AEC4-680979EA343C}" type="parTrans" cxnId="{57E96987-22CA-4805-97DC-A98AB49F6B1A}">
      <dgm:prSet/>
      <dgm:spPr/>
      <dgm:t>
        <a:bodyPr/>
        <a:lstStyle/>
        <a:p>
          <a:endParaRPr kumimoji="1" lang="ja-JP" altLang="en-US"/>
        </a:p>
      </dgm:t>
    </dgm:pt>
    <dgm:pt modelId="{C879125F-E6EE-4F35-A286-310194E7CD44}" type="sibTrans" cxnId="{57E96987-22CA-4805-97DC-A98AB49F6B1A}">
      <dgm:prSet/>
      <dgm:spPr/>
      <dgm:t>
        <a:bodyPr/>
        <a:lstStyle/>
        <a:p>
          <a:endParaRPr kumimoji="1" lang="ja-JP" altLang="en-US"/>
        </a:p>
      </dgm:t>
    </dgm:pt>
    <dgm:pt modelId="{A65F8B57-B233-456F-A5CB-981924C1AEBA}" type="pres">
      <dgm:prSet presAssocID="{854BCC60-4ADF-4D9F-9BBB-83B08C52E171}" presName="diagram" presStyleCnt="0">
        <dgm:presLayoutVars>
          <dgm:dir/>
          <dgm:animLvl val="lvl"/>
          <dgm:resizeHandles val="exact"/>
        </dgm:presLayoutVars>
      </dgm:prSet>
      <dgm:spPr/>
    </dgm:pt>
    <dgm:pt modelId="{A504F551-0433-4EF4-A7F6-FCA1C8FD8E77}" type="pres">
      <dgm:prSet presAssocID="{129C03E8-BA82-43E4-B99A-FE5320A476F9}" presName="compNode" presStyleCnt="0"/>
      <dgm:spPr/>
    </dgm:pt>
    <dgm:pt modelId="{5A9AA462-8D1B-4FAB-AE65-B3904552268C}" type="pres">
      <dgm:prSet presAssocID="{129C03E8-BA82-43E4-B99A-FE5320A476F9}" presName="childRect" presStyleLbl="bgAcc1" presStyleIdx="0" presStyleCnt="3" custScaleY="112332">
        <dgm:presLayoutVars>
          <dgm:bulletEnabled val="1"/>
        </dgm:presLayoutVars>
      </dgm:prSet>
      <dgm:spPr/>
      <dgm:t>
        <a:bodyPr/>
        <a:lstStyle/>
        <a:p>
          <a:endParaRPr kumimoji="1" lang="ja-JP" altLang="en-US"/>
        </a:p>
      </dgm:t>
    </dgm:pt>
    <dgm:pt modelId="{00695E83-21DD-4677-B01D-3CFF8EDF10A2}" type="pres">
      <dgm:prSet presAssocID="{129C03E8-BA82-43E4-B99A-FE5320A476F9}" presName="parentText" presStyleLbl="node1" presStyleIdx="0" presStyleCnt="0">
        <dgm:presLayoutVars>
          <dgm:chMax val="0"/>
          <dgm:bulletEnabled val="1"/>
        </dgm:presLayoutVars>
      </dgm:prSet>
      <dgm:spPr/>
      <dgm:t>
        <a:bodyPr/>
        <a:lstStyle/>
        <a:p>
          <a:endParaRPr kumimoji="1" lang="ja-JP" altLang="en-US"/>
        </a:p>
      </dgm:t>
    </dgm:pt>
    <dgm:pt modelId="{38D2D9F0-7C48-47FC-BA0A-AC6DA957A4C9}" type="pres">
      <dgm:prSet presAssocID="{129C03E8-BA82-43E4-B99A-FE5320A476F9}" presName="parentRect" presStyleLbl="alignNode1" presStyleIdx="0" presStyleCnt="3" custScaleY="66380"/>
      <dgm:spPr/>
      <dgm:t>
        <a:bodyPr/>
        <a:lstStyle/>
        <a:p>
          <a:endParaRPr kumimoji="1" lang="ja-JP" altLang="en-US"/>
        </a:p>
      </dgm:t>
    </dgm:pt>
    <dgm:pt modelId="{79D3E379-E029-45B8-89E2-01EF17041AE0}" type="pres">
      <dgm:prSet presAssocID="{129C03E8-BA82-43E4-B99A-FE5320A476F9}" presName="adorn" presStyleLbl="fgAccFollow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dgm:spPr>
    </dgm:pt>
    <dgm:pt modelId="{87C93BC2-E34B-4289-A7C6-7F3035B6F6FB}" type="pres">
      <dgm:prSet presAssocID="{2E75A42F-508A-4DA7-8587-5063E532EF5D}" presName="sibTrans" presStyleLbl="sibTrans2D1" presStyleIdx="0" presStyleCnt="0"/>
      <dgm:spPr/>
      <dgm:t>
        <a:bodyPr/>
        <a:lstStyle/>
        <a:p>
          <a:endParaRPr kumimoji="1" lang="ja-JP" altLang="en-US"/>
        </a:p>
      </dgm:t>
    </dgm:pt>
    <dgm:pt modelId="{AA095F9F-9FEB-4EA9-963B-EF75409FF15B}" type="pres">
      <dgm:prSet presAssocID="{E2A10583-D7A3-4230-B60D-DAB4BC43BD7C}" presName="compNode" presStyleCnt="0"/>
      <dgm:spPr/>
    </dgm:pt>
    <dgm:pt modelId="{688D7ADB-0C84-440D-ABD9-ED11B23B257B}" type="pres">
      <dgm:prSet presAssocID="{E2A10583-D7A3-4230-B60D-DAB4BC43BD7C}" presName="childRect" presStyleLbl="bgAcc1" presStyleIdx="1" presStyleCnt="3" custScaleY="112323">
        <dgm:presLayoutVars>
          <dgm:bulletEnabled val="1"/>
        </dgm:presLayoutVars>
      </dgm:prSet>
      <dgm:spPr/>
      <dgm:t>
        <a:bodyPr/>
        <a:lstStyle/>
        <a:p>
          <a:endParaRPr kumimoji="1" lang="ja-JP" altLang="en-US"/>
        </a:p>
      </dgm:t>
    </dgm:pt>
    <dgm:pt modelId="{48536797-1EDD-4AED-A70E-DB1A17C5C121}" type="pres">
      <dgm:prSet presAssocID="{E2A10583-D7A3-4230-B60D-DAB4BC43BD7C}" presName="parentText" presStyleLbl="node1" presStyleIdx="0" presStyleCnt="0">
        <dgm:presLayoutVars>
          <dgm:chMax val="0"/>
          <dgm:bulletEnabled val="1"/>
        </dgm:presLayoutVars>
      </dgm:prSet>
      <dgm:spPr/>
      <dgm:t>
        <a:bodyPr/>
        <a:lstStyle/>
        <a:p>
          <a:endParaRPr kumimoji="1" lang="ja-JP" altLang="en-US"/>
        </a:p>
      </dgm:t>
    </dgm:pt>
    <dgm:pt modelId="{A5C1C99B-82AD-4539-BBAE-0ED9CF81B17D}" type="pres">
      <dgm:prSet presAssocID="{E2A10583-D7A3-4230-B60D-DAB4BC43BD7C}" presName="parentRect" presStyleLbl="alignNode1" presStyleIdx="1" presStyleCnt="3" custScaleY="67781"/>
      <dgm:spPr/>
      <dgm:t>
        <a:bodyPr/>
        <a:lstStyle/>
        <a:p>
          <a:endParaRPr kumimoji="1" lang="ja-JP" altLang="en-US"/>
        </a:p>
      </dgm:t>
    </dgm:pt>
    <dgm:pt modelId="{073E0D4F-5BF4-47BE-988A-973A6490058E}" type="pres">
      <dgm:prSet presAssocID="{E2A10583-D7A3-4230-B60D-DAB4BC43BD7C}" presName="adorn" presStyleLbl="fgAccFollow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6000" r="-6000"/>
          </a:stretch>
        </a:blipFill>
      </dgm:spPr>
    </dgm:pt>
    <dgm:pt modelId="{EE166C5A-D1E8-40D1-A8C0-10AAE8ACB023}" type="pres">
      <dgm:prSet presAssocID="{2A9F005E-A26C-4488-9D2A-26DD3548D371}" presName="sibTrans" presStyleLbl="sibTrans2D1" presStyleIdx="0" presStyleCnt="0"/>
      <dgm:spPr/>
      <dgm:t>
        <a:bodyPr/>
        <a:lstStyle/>
        <a:p>
          <a:endParaRPr kumimoji="1" lang="ja-JP" altLang="en-US"/>
        </a:p>
      </dgm:t>
    </dgm:pt>
    <dgm:pt modelId="{0ED30BF4-D39E-458C-8935-EEF750F9F472}" type="pres">
      <dgm:prSet presAssocID="{1A526E76-A423-4079-8755-C294DDF6111B}" presName="compNode" presStyleCnt="0"/>
      <dgm:spPr/>
    </dgm:pt>
    <dgm:pt modelId="{99150A42-6D88-475C-AA04-A55F06AD14D4}" type="pres">
      <dgm:prSet presAssocID="{1A526E76-A423-4079-8755-C294DDF6111B}" presName="childRect" presStyleLbl="bgAcc1" presStyleIdx="2" presStyleCnt="3" custScaleY="114052">
        <dgm:presLayoutVars>
          <dgm:bulletEnabled val="1"/>
        </dgm:presLayoutVars>
      </dgm:prSet>
      <dgm:spPr/>
      <dgm:t>
        <a:bodyPr/>
        <a:lstStyle/>
        <a:p>
          <a:endParaRPr kumimoji="1" lang="ja-JP" altLang="en-US"/>
        </a:p>
      </dgm:t>
    </dgm:pt>
    <dgm:pt modelId="{70078E59-4CDA-4CA7-8661-6D87C9FABA1D}" type="pres">
      <dgm:prSet presAssocID="{1A526E76-A423-4079-8755-C294DDF6111B}" presName="parentText" presStyleLbl="node1" presStyleIdx="0" presStyleCnt="0">
        <dgm:presLayoutVars>
          <dgm:chMax val="0"/>
          <dgm:bulletEnabled val="1"/>
        </dgm:presLayoutVars>
      </dgm:prSet>
      <dgm:spPr/>
      <dgm:t>
        <a:bodyPr/>
        <a:lstStyle/>
        <a:p>
          <a:endParaRPr kumimoji="1" lang="ja-JP" altLang="en-US"/>
        </a:p>
      </dgm:t>
    </dgm:pt>
    <dgm:pt modelId="{9A4853AF-F3CE-490C-A1F4-75CD07E4B1D5}" type="pres">
      <dgm:prSet presAssocID="{1A526E76-A423-4079-8755-C294DDF6111B}" presName="parentRect" presStyleLbl="alignNode1" presStyleIdx="2" presStyleCnt="3" custScaleY="63243"/>
      <dgm:spPr/>
      <dgm:t>
        <a:bodyPr/>
        <a:lstStyle/>
        <a:p>
          <a:endParaRPr kumimoji="1" lang="ja-JP" altLang="en-US"/>
        </a:p>
      </dgm:t>
    </dgm:pt>
    <dgm:pt modelId="{EE9E9F76-BD80-4919-AA87-18382E3073F3}" type="pres">
      <dgm:prSet presAssocID="{1A526E76-A423-4079-8755-C294DDF6111B}" presName="adorn" presStyleLbl="fgAccFollow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9000" r="-19000"/>
          </a:stretch>
        </a:blipFill>
      </dgm:spPr>
    </dgm:pt>
  </dgm:ptLst>
  <dgm:cxnLst>
    <dgm:cxn modelId="{DE563044-7B2E-49A5-B1F0-F92BFDC609FF}" type="presOf" srcId="{BA7C319E-590A-43CC-B404-AA10241673D9}" destId="{688D7ADB-0C84-440D-ABD9-ED11B23B257B}" srcOrd="0" destOrd="3" presId="urn:microsoft.com/office/officeart/2005/8/layout/bList2"/>
    <dgm:cxn modelId="{63F74DDB-957C-4080-9F61-02AD2539FFE7}" type="presOf" srcId="{C16D1CAF-0736-4A19-9960-8D8CEB5DB87E}" destId="{5A9AA462-8D1B-4FAB-AE65-B3904552268C}" srcOrd="0" destOrd="0" presId="urn:microsoft.com/office/officeart/2005/8/layout/bList2"/>
    <dgm:cxn modelId="{3ABB7732-270D-42CE-A491-6CC56DFECCEA}" type="presOf" srcId="{DAFD1B4E-F215-416A-8F5F-B2B1954A641C}" destId="{688D7ADB-0C84-440D-ABD9-ED11B23B257B}" srcOrd="0" destOrd="1" presId="urn:microsoft.com/office/officeart/2005/8/layout/bList2"/>
    <dgm:cxn modelId="{5931A448-47FB-4F62-9123-164F8337BB02}" type="presOf" srcId="{A1E41FE8-1894-41D5-BCEF-B5A721C2B6BE}" destId="{5A9AA462-8D1B-4FAB-AE65-B3904552268C}" srcOrd="0" destOrd="1" presId="urn:microsoft.com/office/officeart/2005/8/layout/bList2"/>
    <dgm:cxn modelId="{03815D8A-F3A0-47F2-86DB-135774BC8819}" srcId="{E2A10583-D7A3-4230-B60D-DAB4BC43BD7C}" destId="{51087BF0-5FA6-4DBA-8C6D-2CDD42879170}" srcOrd="2" destOrd="0" parTransId="{992520EB-F02A-4BB2-9608-E61F47912BF8}" sibTransId="{9591809A-ECBD-4888-9C08-26FF68F44ADA}"/>
    <dgm:cxn modelId="{D5ACADE4-5B27-4092-81A8-9FED10367C5A}" srcId="{E2A10583-D7A3-4230-B60D-DAB4BC43BD7C}" destId="{02CF4815-96BD-40D1-B0F0-9BEED14FC709}" srcOrd="6" destOrd="0" parTransId="{E71D7DDC-8DEC-4167-87D7-5109C1622A8F}" sibTransId="{5A05845B-77E2-4A7E-B1D9-B75F71AE9F14}"/>
    <dgm:cxn modelId="{ECFD2900-2DA1-4FA6-949D-0546A72155B4}" type="presOf" srcId="{A8F09B08-5E28-4605-A5AB-4F35D1D5610F}" destId="{688D7ADB-0C84-440D-ABD9-ED11B23B257B}" srcOrd="0" destOrd="0" presId="urn:microsoft.com/office/officeart/2005/8/layout/bList2"/>
    <dgm:cxn modelId="{D639A3AB-690F-4441-BA89-39220AFC21B6}" srcId="{854BCC60-4ADF-4D9F-9BBB-83B08C52E171}" destId="{1A526E76-A423-4079-8755-C294DDF6111B}" srcOrd="2" destOrd="0" parTransId="{641D8F91-24A7-450A-89D1-26822E976982}" sibTransId="{ACDF6264-88AB-4DFA-9E95-CF516A11782C}"/>
    <dgm:cxn modelId="{E1B0F536-21C7-460F-8A28-224BADCA28F7}" srcId="{E2A10583-D7A3-4230-B60D-DAB4BC43BD7C}" destId="{DAFD1B4E-F215-416A-8F5F-B2B1954A641C}" srcOrd="1" destOrd="0" parTransId="{5C9577E0-5CB3-457E-98B4-A7EAA57FA3AA}" sibTransId="{7EF583CA-3F9D-4033-BF14-DC91081268F8}"/>
    <dgm:cxn modelId="{A3D328DB-0657-427A-A5E9-A51FB1B6F328}" type="presOf" srcId="{E2A10583-D7A3-4230-B60D-DAB4BC43BD7C}" destId="{48536797-1EDD-4AED-A70E-DB1A17C5C121}" srcOrd="0" destOrd="0" presId="urn:microsoft.com/office/officeart/2005/8/layout/bList2"/>
    <dgm:cxn modelId="{57E96987-22CA-4805-97DC-A98AB49F6B1A}" srcId="{E2A10583-D7A3-4230-B60D-DAB4BC43BD7C}" destId="{BA7C319E-590A-43CC-B404-AA10241673D9}" srcOrd="3" destOrd="0" parTransId="{15B81CE8-2988-48B4-AEC4-680979EA343C}" sibTransId="{C879125F-E6EE-4F35-A286-310194E7CD44}"/>
    <dgm:cxn modelId="{345FEE38-7E2B-4E4A-B350-BA3ED27C5026}" type="presOf" srcId="{04640D2B-01BA-4EC7-9811-36D8304A55CE}" destId="{688D7ADB-0C84-440D-ABD9-ED11B23B257B}" srcOrd="0" destOrd="5" presId="urn:microsoft.com/office/officeart/2005/8/layout/bList2"/>
    <dgm:cxn modelId="{255FD629-5DB1-4A70-8DD7-9FC1222AE7EB}" type="presOf" srcId="{2E75A42F-508A-4DA7-8587-5063E532EF5D}" destId="{87C93BC2-E34B-4289-A7C6-7F3035B6F6FB}" srcOrd="0" destOrd="0" presId="urn:microsoft.com/office/officeart/2005/8/layout/bList2"/>
    <dgm:cxn modelId="{0F422CC2-149D-468F-AE0A-194A0B38FAEE}" type="presOf" srcId="{594AD1EA-61E8-4BE9-B5CB-7E9C2100E911}" destId="{99150A42-6D88-475C-AA04-A55F06AD14D4}" srcOrd="0" destOrd="0" presId="urn:microsoft.com/office/officeart/2005/8/layout/bList2"/>
    <dgm:cxn modelId="{C9267C6E-0F65-4728-A55F-67FEB25DADF7}" type="presOf" srcId="{51087BF0-5FA6-4DBA-8C6D-2CDD42879170}" destId="{688D7ADB-0C84-440D-ABD9-ED11B23B257B}" srcOrd="0" destOrd="2" presId="urn:microsoft.com/office/officeart/2005/8/layout/bList2"/>
    <dgm:cxn modelId="{7F80763C-FFA8-4DB4-A5BA-AD7659E4EFBD}" type="presOf" srcId="{854BCC60-4ADF-4D9F-9BBB-83B08C52E171}" destId="{A65F8B57-B233-456F-A5CB-981924C1AEBA}" srcOrd="0" destOrd="0" presId="urn:microsoft.com/office/officeart/2005/8/layout/bList2"/>
    <dgm:cxn modelId="{CC0720E0-239E-4660-A680-D1A7109016DD}" type="presOf" srcId="{4C73A800-07DC-4E54-A9BB-1ECC9CE58268}" destId="{688D7ADB-0C84-440D-ABD9-ED11B23B257B}" srcOrd="0" destOrd="4" presId="urn:microsoft.com/office/officeart/2005/8/layout/bList2"/>
    <dgm:cxn modelId="{4C2AFF57-1225-4970-9C0B-2212D4449A3E}" type="presOf" srcId="{129C03E8-BA82-43E4-B99A-FE5320A476F9}" destId="{00695E83-21DD-4677-B01D-3CFF8EDF10A2}" srcOrd="0" destOrd="0" presId="urn:microsoft.com/office/officeart/2005/8/layout/bList2"/>
    <dgm:cxn modelId="{C5F4FD07-06DA-4B70-B8F3-7E65B2CE24B5}" type="presOf" srcId="{129C03E8-BA82-43E4-B99A-FE5320A476F9}" destId="{38D2D9F0-7C48-47FC-BA0A-AC6DA957A4C9}" srcOrd="1" destOrd="0" presId="urn:microsoft.com/office/officeart/2005/8/layout/bList2"/>
    <dgm:cxn modelId="{A25AD25C-A910-452C-B73B-E0BF0CCCC2AF}" type="presOf" srcId="{1A526E76-A423-4079-8755-C294DDF6111B}" destId="{9A4853AF-F3CE-490C-A1F4-75CD07E4B1D5}" srcOrd="1" destOrd="0" presId="urn:microsoft.com/office/officeart/2005/8/layout/bList2"/>
    <dgm:cxn modelId="{58D58B27-D0CA-4EA5-8642-6DBCDFD4AC7F}" srcId="{854BCC60-4ADF-4D9F-9BBB-83B08C52E171}" destId="{E2A10583-D7A3-4230-B60D-DAB4BC43BD7C}" srcOrd="1" destOrd="0" parTransId="{C4EEB15E-9C07-48E1-A02D-BE2AF0E2EB9F}" sibTransId="{2A9F005E-A26C-4488-9D2A-26DD3548D371}"/>
    <dgm:cxn modelId="{28B3A215-022B-45BE-8EA9-9D0A437AD316}" type="presOf" srcId="{02CF4815-96BD-40D1-B0F0-9BEED14FC709}" destId="{688D7ADB-0C84-440D-ABD9-ED11B23B257B}" srcOrd="0" destOrd="6" presId="urn:microsoft.com/office/officeart/2005/8/layout/bList2"/>
    <dgm:cxn modelId="{421BCDB2-BAE3-4304-8484-5C3C1CC7CEEC}" type="presOf" srcId="{2A9F005E-A26C-4488-9D2A-26DD3548D371}" destId="{EE166C5A-D1E8-40D1-A8C0-10AAE8ACB023}" srcOrd="0" destOrd="0" presId="urn:microsoft.com/office/officeart/2005/8/layout/bList2"/>
    <dgm:cxn modelId="{DE5FD799-C295-42A5-9752-AC5FB5410B66}" srcId="{854BCC60-4ADF-4D9F-9BBB-83B08C52E171}" destId="{129C03E8-BA82-43E4-B99A-FE5320A476F9}" srcOrd="0" destOrd="0" parTransId="{6AB878D7-1BB1-40D3-8F3E-4E1CA82E0A8A}" sibTransId="{2E75A42F-508A-4DA7-8587-5063E532EF5D}"/>
    <dgm:cxn modelId="{B87A98E4-D696-4CA6-991B-AF332552438D}" srcId="{E2A10583-D7A3-4230-B60D-DAB4BC43BD7C}" destId="{A8F09B08-5E28-4605-A5AB-4F35D1D5610F}" srcOrd="0" destOrd="0" parTransId="{F4576918-45F0-4D79-B28E-B4205D8F15C0}" sibTransId="{A9F871BE-D18F-425F-A69B-22A21BF675DA}"/>
    <dgm:cxn modelId="{DAAFB14D-37EB-4153-BC0B-B23CD2E29C7E}" type="presOf" srcId="{E2A10583-D7A3-4230-B60D-DAB4BC43BD7C}" destId="{A5C1C99B-82AD-4539-BBAE-0ED9CF81B17D}" srcOrd="1" destOrd="0" presId="urn:microsoft.com/office/officeart/2005/8/layout/bList2"/>
    <dgm:cxn modelId="{1CBEF494-47AF-4C50-9ED3-38FD68268A7A}" srcId="{129C03E8-BA82-43E4-B99A-FE5320A476F9}" destId="{A1E41FE8-1894-41D5-BCEF-B5A721C2B6BE}" srcOrd="1" destOrd="0" parTransId="{1C8247A8-848C-4AA8-841D-E8BFA2F56796}" sibTransId="{21E37D3B-5DE5-4BB3-99DF-37E2CCE9835C}"/>
    <dgm:cxn modelId="{DA279303-7724-443A-9A39-D440880EC2B2}" type="presOf" srcId="{1A526E76-A423-4079-8755-C294DDF6111B}" destId="{70078E59-4CDA-4CA7-8661-6D87C9FABA1D}" srcOrd="0" destOrd="0" presId="urn:microsoft.com/office/officeart/2005/8/layout/bList2"/>
    <dgm:cxn modelId="{BD7C68A1-AA27-48F7-8B24-0D4197258608}" srcId="{E2A10583-D7A3-4230-B60D-DAB4BC43BD7C}" destId="{04640D2B-01BA-4EC7-9811-36D8304A55CE}" srcOrd="5" destOrd="0" parTransId="{64F6510E-D076-49AF-BB2D-FE1A26ECA414}" sibTransId="{5CF7ACD5-7839-47A1-9D50-B93234E4C87D}"/>
    <dgm:cxn modelId="{AE770608-A5B8-439E-A19E-73A13AD0BE92}" srcId="{1A526E76-A423-4079-8755-C294DDF6111B}" destId="{594AD1EA-61E8-4BE9-B5CB-7E9C2100E911}" srcOrd="0" destOrd="0" parTransId="{8699D25E-8B20-44EF-9F9D-255001C99ADF}" sibTransId="{8B7CD0E8-D056-4D88-868B-BA5F3C658AEE}"/>
    <dgm:cxn modelId="{F6662F56-B0AD-4C7E-BBB7-3E3E5F4CC435}" srcId="{E2A10583-D7A3-4230-B60D-DAB4BC43BD7C}" destId="{4C73A800-07DC-4E54-A9BB-1ECC9CE58268}" srcOrd="4" destOrd="0" parTransId="{D66F94AD-AFD9-455C-BC42-414427D9312F}" sibTransId="{6465FE33-B951-48DD-B63D-B0DEBDA8670F}"/>
    <dgm:cxn modelId="{898A9EB3-24CB-4177-9E0D-25CD22B3BF18}" srcId="{129C03E8-BA82-43E4-B99A-FE5320A476F9}" destId="{C16D1CAF-0736-4A19-9960-8D8CEB5DB87E}" srcOrd="0" destOrd="0" parTransId="{0916633D-12FD-4667-B441-AA454B08E532}" sibTransId="{5FC5FFA6-129D-45F0-A6F0-0F3A2B6BA49A}"/>
    <dgm:cxn modelId="{A52BCCB2-E19D-4E3B-BA7E-21AB4A0A1076}" type="presParOf" srcId="{A65F8B57-B233-456F-A5CB-981924C1AEBA}" destId="{A504F551-0433-4EF4-A7F6-FCA1C8FD8E77}" srcOrd="0" destOrd="0" presId="urn:microsoft.com/office/officeart/2005/8/layout/bList2"/>
    <dgm:cxn modelId="{69C105D2-5509-4224-BE92-70148938F96F}" type="presParOf" srcId="{A504F551-0433-4EF4-A7F6-FCA1C8FD8E77}" destId="{5A9AA462-8D1B-4FAB-AE65-B3904552268C}" srcOrd="0" destOrd="0" presId="urn:microsoft.com/office/officeart/2005/8/layout/bList2"/>
    <dgm:cxn modelId="{E58C0CEE-617E-4EBB-A2F0-E09BB5544E79}" type="presParOf" srcId="{A504F551-0433-4EF4-A7F6-FCA1C8FD8E77}" destId="{00695E83-21DD-4677-B01D-3CFF8EDF10A2}" srcOrd="1" destOrd="0" presId="urn:microsoft.com/office/officeart/2005/8/layout/bList2"/>
    <dgm:cxn modelId="{782452F4-361E-41A5-A72B-205FA3EEF90E}" type="presParOf" srcId="{A504F551-0433-4EF4-A7F6-FCA1C8FD8E77}" destId="{38D2D9F0-7C48-47FC-BA0A-AC6DA957A4C9}" srcOrd="2" destOrd="0" presId="urn:microsoft.com/office/officeart/2005/8/layout/bList2"/>
    <dgm:cxn modelId="{2FF5E0B7-8AD0-4A46-91BF-8A32D13551BE}" type="presParOf" srcId="{A504F551-0433-4EF4-A7F6-FCA1C8FD8E77}" destId="{79D3E379-E029-45B8-89E2-01EF17041AE0}" srcOrd="3" destOrd="0" presId="urn:microsoft.com/office/officeart/2005/8/layout/bList2"/>
    <dgm:cxn modelId="{A452B41E-848C-47EB-A7E6-4C655254B839}" type="presParOf" srcId="{A65F8B57-B233-456F-A5CB-981924C1AEBA}" destId="{87C93BC2-E34B-4289-A7C6-7F3035B6F6FB}" srcOrd="1" destOrd="0" presId="urn:microsoft.com/office/officeart/2005/8/layout/bList2"/>
    <dgm:cxn modelId="{90E3DD73-EE05-40A1-9F8B-B8C907F1A1EC}" type="presParOf" srcId="{A65F8B57-B233-456F-A5CB-981924C1AEBA}" destId="{AA095F9F-9FEB-4EA9-963B-EF75409FF15B}" srcOrd="2" destOrd="0" presId="urn:microsoft.com/office/officeart/2005/8/layout/bList2"/>
    <dgm:cxn modelId="{007F7C72-6599-48CA-B05F-94F31468A09C}" type="presParOf" srcId="{AA095F9F-9FEB-4EA9-963B-EF75409FF15B}" destId="{688D7ADB-0C84-440D-ABD9-ED11B23B257B}" srcOrd="0" destOrd="0" presId="urn:microsoft.com/office/officeart/2005/8/layout/bList2"/>
    <dgm:cxn modelId="{03B1C1ED-BEE7-40E3-BE0A-A7D2300DABD7}" type="presParOf" srcId="{AA095F9F-9FEB-4EA9-963B-EF75409FF15B}" destId="{48536797-1EDD-4AED-A70E-DB1A17C5C121}" srcOrd="1" destOrd="0" presId="urn:microsoft.com/office/officeart/2005/8/layout/bList2"/>
    <dgm:cxn modelId="{3B9F23B8-DFEB-4001-B293-289B80497B9A}" type="presParOf" srcId="{AA095F9F-9FEB-4EA9-963B-EF75409FF15B}" destId="{A5C1C99B-82AD-4539-BBAE-0ED9CF81B17D}" srcOrd="2" destOrd="0" presId="urn:microsoft.com/office/officeart/2005/8/layout/bList2"/>
    <dgm:cxn modelId="{E0745E58-687D-4312-A199-FAD33193BDB1}" type="presParOf" srcId="{AA095F9F-9FEB-4EA9-963B-EF75409FF15B}" destId="{073E0D4F-5BF4-47BE-988A-973A6490058E}" srcOrd="3" destOrd="0" presId="urn:microsoft.com/office/officeart/2005/8/layout/bList2"/>
    <dgm:cxn modelId="{37F2B3A5-EA9F-4C5D-914A-C1CBA5A2C64C}" type="presParOf" srcId="{A65F8B57-B233-456F-A5CB-981924C1AEBA}" destId="{EE166C5A-D1E8-40D1-A8C0-10AAE8ACB023}" srcOrd="3" destOrd="0" presId="urn:microsoft.com/office/officeart/2005/8/layout/bList2"/>
    <dgm:cxn modelId="{BD0C8F18-41C2-4E3F-B2DF-CB5AD1AD2E27}" type="presParOf" srcId="{A65F8B57-B233-456F-A5CB-981924C1AEBA}" destId="{0ED30BF4-D39E-458C-8935-EEF750F9F472}" srcOrd="4" destOrd="0" presId="urn:microsoft.com/office/officeart/2005/8/layout/bList2"/>
    <dgm:cxn modelId="{D466E26C-1E7C-4AE6-871F-B5B043E186B1}" type="presParOf" srcId="{0ED30BF4-D39E-458C-8935-EEF750F9F472}" destId="{99150A42-6D88-475C-AA04-A55F06AD14D4}" srcOrd="0" destOrd="0" presId="urn:microsoft.com/office/officeart/2005/8/layout/bList2"/>
    <dgm:cxn modelId="{C463AAD4-A571-4008-83DC-137843E9ABCC}" type="presParOf" srcId="{0ED30BF4-D39E-458C-8935-EEF750F9F472}" destId="{70078E59-4CDA-4CA7-8661-6D87C9FABA1D}" srcOrd="1" destOrd="0" presId="urn:microsoft.com/office/officeart/2005/8/layout/bList2"/>
    <dgm:cxn modelId="{022EF3DE-3EFA-42E9-9740-D68253C5A028}" type="presParOf" srcId="{0ED30BF4-D39E-458C-8935-EEF750F9F472}" destId="{9A4853AF-F3CE-490C-A1F4-75CD07E4B1D5}" srcOrd="2" destOrd="0" presId="urn:microsoft.com/office/officeart/2005/8/layout/bList2"/>
    <dgm:cxn modelId="{18BFFD06-2C5F-432B-82C1-F10113F05051}" type="presParOf" srcId="{0ED30BF4-D39E-458C-8935-EEF750F9F472}" destId="{EE9E9F76-BD80-4919-AA87-18382E3073F3}"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FCD22-2580-4E23-AD79-5ACE97B784F7}">
      <dsp:nvSpPr>
        <dsp:cNvPr id="0" name=""/>
        <dsp:cNvSpPr/>
      </dsp:nvSpPr>
      <dsp:spPr>
        <a:xfrm>
          <a:off x="0" y="473"/>
          <a:ext cx="859631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915E80-CADA-425F-914A-6C34EFD7AF7A}">
      <dsp:nvSpPr>
        <dsp:cNvPr id="0" name=""/>
        <dsp:cNvSpPr/>
      </dsp:nvSpPr>
      <dsp:spPr>
        <a:xfrm>
          <a:off x="0" y="473"/>
          <a:ext cx="8596312" cy="776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kumimoji="1" lang="ja-JP" altLang="en-US" sz="2500" kern="1200" dirty="0" smtClean="0"/>
            <a:t>１．研究目的</a:t>
          </a:r>
          <a:endParaRPr lang="ja-JP" sz="2500" kern="1200" dirty="0"/>
        </a:p>
      </dsp:txBody>
      <dsp:txXfrm>
        <a:off x="0" y="473"/>
        <a:ext cx="8596312" cy="776097"/>
      </dsp:txXfrm>
    </dsp:sp>
    <dsp:sp modelId="{E46A0B45-6F70-4A8C-97F1-11543C6A4AEE}">
      <dsp:nvSpPr>
        <dsp:cNvPr id="0" name=""/>
        <dsp:cNvSpPr/>
      </dsp:nvSpPr>
      <dsp:spPr>
        <a:xfrm>
          <a:off x="0" y="776571"/>
          <a:ext cx="859631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661474-C3F9-4C14-AC21-7A8D27284B90}">
      <dsp:nvSpPr>
        <dsp:cNvPr id="0" name=""/>
        <dsp:cNvSpPr/>
      </dsp:nvSpPr>
      <dsp:spPr>
        <a:xfrm>
          <a:off x="0" y="776571"/>
          <a:ext cx="8596312" cy="776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kumimoji="1" lang="ja-JP" altLang="en-US" sz="2500" kern="1200" dirty="0" smtClean="0"/>
            <a:t>２．</a:t>
          </a:r>
          <a:r>
            <a:rPr kumimoji="1" lang="ja-JP" sz="2500" kern="1200" dirty="0" smtClean="0"/>
            <a:t>自動運転とは</a:t>
          </a:r>
          <a:endParaRPr lang="ja-JP" sz="2500" kern="1200" dirty="0"/>
        </a:p>
      </dsp:txBody>
      <dsp:txXfrm>
        <a:off x="0" y="776571"/>
        <a:ext cx="8596312" cy="776097"/>
      </dsp:txXfrm>
    </dsp:sp>
    <dsp:sp modelId="{0422D0D4-6037-4B0E-B595-F4373EF19370}">
      <dsp:nvSpPr>
        <dsp:cNvPr id="0" name=""/>
        <dsp:cNvSpPr/>
      </dsp:nvSpPr>
      <dsp:spPr>
        <a:xfrm>
          <a:off x="0" y="1552669"/>
          <a:ext cx="859631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4B98FF-6C2B-4E8A-836D-2E4EFDF7D7AB}">
      <dsp:nvSpPr>
        <dsp:cNvPr id="0" name=""/>
        <dsp:cNvSpPr/>
      </dsp:nvSpPr>
      <dsp:spPr>
        <a:xfrm>
          <a:off x="0" y="1552669"/>
          <a:ext cx="8596312" cy="776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kumimoji="1" lang="ja-JP" altLang="en-US" sz="2500" kern="1200" dirty="0" smtClean="0"/>
            <a:t>３．走行実験例</a:t>
          </a:r>
          <a:endParaRPr lang="ja-JP" sz="2500" kern="1200" dirty="0"/>
        </a:p>
      </dsp:txBody>
      <dsp:txXfrm>
        <a:off x="0" y="1552669"/>
        <a:ext cx="8596312" cy="776097"/>
      </dsp:txXfrm>
    </dsp:sp>
    <dsp:sp modelId="{C8A519B6-9C14-43F1-AC44-6A9F52746F11}">
      <dsp:nvSpPr>
        <dsp:cNvPr id="0" name=""/>
        <dsp:cNvSpPr/>
      </dsp:nvSpPr>
      <dsp:spPr>
        <a:xfrm>
          <a:off x="0" y="2328767"/>
          <a:ext cx="859631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4364E6-5BB7-466A-9C2D-EBEDF8865D1F}">
      <dsp:nvSpPr>
        <dsp:cNvPr id="0" name=""/>
        <dsp:cNvSpPr/>
      </dsp:nvSpPr>
      <dsp:spPr>
        <a:xfrm>
          <a:off x="0" y="2328767"/>
          <a:ext cx="8596312" cy="776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kumimoji="1" lang="ja-JP" altLang="en-US" sz="2500" kern="1200" dirty="0" smtClean="0"/>
            <a:t>４．自動</a:t>
          </a:r>
          <a:r>
            <a:rPr kumimoji="1" lang="ja-JP" altLang="en-US" sz="2500" kern="1200" dirty="0" smtClean="0"/>
            <a:t>運転車に</a:t>
          </a:r>
          <a:r>
            <a:rPr kumimoji="1" lang="ja-JP" altLang="en-US" sz="2500" kern="1200" dirty="0" smtClean="0"/>
            <a:t>よる</a:t>
          </a:r>
          <a:r>
            <a:rPr kumimoji="1" lang="ja-JP" altLang="en-US" sz="2500" kern="1200" dirty="0" smtClean="0"/>
            <a:t>経済的影響</a:t>
          </a:r>
          <a:endParaRPr lang="ja-JP" sz="2500" kern="1200" dirty="0"/>
        </a:p>
      </dsp:txBody>
      <dsp:txXfrm>
        <a:off x="0" y="2328767"/>
        <a:ext cx="8596312" cy="776097"/>
      </dsp:txXfrm>
    </dsp:sp>
    <dsp:sp modelId="{41C3E274-A443-4805-9878-3A94AE17AABE}">
      <dsp:nvSpPr>
        <dsp:cNvPr id="0" name=""/>
        <dsp:cNvSpPr/>
      </dsp:nvSpPr>
      <dsp:spPr>
        <a:xfrm>
          <a:off x="0" y="3104865"/>
          <a:ext cx="859631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A143E2-642C-4970-8E7F-09F59139F4B1}">
      <dsp:nvSpPr>
        <dsp:cNvPr id="0" name=""/>
        <dsp:cNvSpPr/>
      </dsp:nvSpPr>
      <dsp:spPr>
        <a:xfrm>
          <a:off x="0" y="3104865"/>
          <a:ext cx="8596312" cy="776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kumimoji="1" lang="ja-JP" altLang="en-US" sz="2500" kern="1200" dirty="0" smtClean="0"/>
            <a:t>５．</a:t>
          </a:r>
          <a:r>
            <a:rPr kumimoji="1" lang="ja-JP" sz="2500" kern="1200" dirty="0" smtClean="0"/>
            <a:t>考察</a:t>
          </a:r>
          <a:endParaRPr lang="ja-JP" sz="2500" kern="1200" dirty="0"/>
        </a:p>
      </dsp:txBody>
      <dsp:txXfrm>
        <a:off x="0" y="3104865"/>
        <a:ext cx="8596312" cy="7760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AA462-8D1B-4FAB-AE65-B3904552268C}">
      <dsp:nvSpPr>
        <dsp:cNvPr id="0" name=""/>
        <dsp:cNvSpPr/>
      </dsp:nvSpPr>
      <dsp:spPr>
        <a:xfrm>
          <a:off x="5810" y="443220"/>
          <a:ext cx="2509438" cy="2104250"/>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kumimoji="1" lang="ja-JP" altLang="en-US" sz="1200" kern="1200" dirty="0" smtClean="0"/>
            <a:t>自動運転車の実用化は目指していない</a:t>
          </a:r>
          <a:endParaRPr kumimoji="1" lang="ja-JP" altLang="en-US" sz="1200" kern="1200" dirty="0"/>
        </a:p>
        <a:p>
          <a:pPr marL="114300" lvl="1" indent="-114300" algn="l" defTabSz="533400">
            <a:lnSpc>
              <a:spcPct val="90000"/>
            </a:lnSpc>
            <a:spcBef>
              <a:spcPct val="0"/>
            </a:spcBef>
            <a:spcAft>
              <a:spcPct val="15000"/>
            </a:spcAft>
            <a:buChar char="••"/>
          </a:pPr>
          <a:r>
            <a:rPr kumimoji="1" lang="en-US" altLang="en-US" sz="1200" kern="1200" dirty="0" smtClean="0"/>
            <a:t>2015</a:t>
          </a:r>
          <a:r>
            <a:rPr kumimoji="1" lang="ja-JP" altLang="en-US" sz="1200" kern="1200" dirty="0" smtClean="0"/>
            <a:t>年を目標に高度運転支援システム「オートメイテッド・ハイウェイ・ドライビング・アシスト」</a:t>
          </a:r>
          <a:r>
            <a:rPr kumimoji="1" lang="en-US" altLang="en-US" sz="1200" kern="1200" dirty="0" smtClean="0"/>
            <a:t>(AHDA) </a:t>
          </a:r>
          <a:r>
            <a:rPr kumimoji="1" lang="ja-JP" altLang="en-US" sz="1200" kern="1200" dirty="0" smtClean="0"/>
            <a:t>を発売</a:t>
          </a:r>
          <a:endParaRPr kumimoji="1" lang="ja-JP" altLang="en-US" sz="1200" kern="1200" dirty="0"/>
        </a:p>
      </dsp:txBody>
      <dsp:txXfrm>
        <a:off x="55115" y="492525"/>
        <a:ext cx="2410828" cy="2054945"/>
      </dsp:txXfrm>
    </dsp:sp>
    <dsp:sp modelId="{38D2D9F0-7C48-47FC-BA0A-AC6DA957A4C9}">
      <dsp:nvSpPr>
        <dsp:cNvPr id="0" name=""/>
        <dsp:cNvSpPr/>
      </dsp:nvSpPr>
      <dsp:spPr>
        <a:xfrm>
          <a:off x="5810" y="2567371"/>
          <a:ext cx="2509438" cy="534687"/>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27940" bIns="0" numCol="1" spcCol="1270" anchor="ctr" anchorCtr="0">
          <a:noAutofit/>
        </a:bodyPr>
        <a:lstStyle/>
        <a:p>
          <a:pPr lvl="0" algn="l" defTabSz="977900">
            <a:lnSpc>
              <a:spcPct val="90000"/>
            </a:lnSpc>
            <a:spcBef>
              <a:spcPct val="0"/>
            </a:spcBef>
            <a:spcAft>
              <a:spcPct val="35000"/>
            </a:spcAft>
          </a:pPr>
          <a:r>
            <a:rPr kumimoji="1" lang="ja-JP" altLang="en-US" sz="2200" kern="1200" dirty="0" smtClean="0"/>
            <a:t>トヨタ</a:t>
          </a:r>
          <a:endParaRPr kumimoji="1" lang="ja-JP" altLang="en-US" sz="2200" kern="1200" dirty="0"/>
        </a:p>
      </dsp:txBody>
      <dsp:txXfrm>
        <a:off x="5810" y="2567371"/>
        <a:ext cx="1767209" cy="534687"/>
      </dsp:txXfrm>
    </dsp:sp>
    <dsp:sp modelId="{79D3E379-E029-45B8-89E2-01EF17041AE0}">
      <dsp:nvSpPr>
        <dsp:cNvPr id="0" name=""/>
        <dsp:cNvSpPr/>
      </dsp:nvSpPr>
      <dsp:spPr>
        <a:xfrm>
          <a:off x="1844007" y="2559912"/>
          <a:ext cx="878303" cy="87830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8D7ADB-0C84-440D-ABD9-ED11B23B257B}">
      <dsp:nvSpPr>
        <dsp:cNvPr id="0" name=""/>
        <dsp:cNvSpPr/>
      </dsp:nvSpPr>
      <dsp:spPr>
        <a:xfrm>
          <a:off x="2939905" y="443262"/>
          <a:ext cx="2509438" cy="2104082"/>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kumimoji="1" lang="ja-JP" altLang="en-US" sz="1100" kern="1200" dirty="0" smtClean="0"/>
            <a:t>２０２０年までに自動運転車の販売を目指している</a:t>
          </a:r>
          <a:endParaRPr kumimoji="1" lang="ja-JP" altLang="en-US" sz="1100" kern="1200" dirty="0"/>
        </a:p>
        <a:p>
          <a:pPr marL="57150" lvl="1" indent="-57150" algn="l" defTabSz="488950">
            <a:lnSpc>
              <a:spcPct val="90000"/>
            </a:lnSpc>
            <a:spcBef>
              <a:spcPct val="0"/>
            </a:spcBef>
            <a:spcAft>
              <a:spcPct val="15000"/>
            </a:spcAft>
            <a:buChar char="••"/>
          </a:pPr>
          <a:r>
            <a:rPr kumimoji="1" lang="en-US" altLang="en-US" sz="1100" kern="1200" dirty="0" smtClean="0"/>
            <a:t>2016</a:t>
          </a:r>
          <a:r>
            <a:rPr kumimoji="1" lang="ja-JP" altLang="en-US" sz="1100" kern="1200" dirty="0" smtClean="0"/>
            <a:t>年末までにはトラフィックジャムパイロット</a:t>
          </a:r>
          <a:endParaRPr kumimoji="1" lang="ja-JP" altLang="en-US" sz="1100" kern="1200" dirty="0"/>
        </a:p>
        <a:p>
          <a:pPr marL="57150" lvl="1" indent="-57150" algn="l" defTabSz="488950">
            <a:lnSpc>
              <a:spcPct val="90000"/>
            </a:lnSpc>
            <a:spcBef>
              <a:spcPct val="0"/>
            </a:spcBef>
            <a:spcAft>
              <a:spcPct val="15000"/>
            </a:spcAft>
            <a:buChar char="••"/>
          </a:pPr>
          <a:r>
            <a:rPr kumimoji="1" lang="en-US" altLang="en-US" sz="1100" kern="1200" dirty="0" smtClean="0"/>
            <a:t>2018</a:t>
          </a:r>
          <a:r>
            <a:rPr kumimoji="1" lang="ja-JP" altLang="en-US" sz="1100" kern="1200" dirty="0" smtClean="0"/>
            <a:t>年には高速道路での完全な自動運転</a:t>
          </a:r>
          <a:endParaRPr kumimoji="1" lang="ja-JP" altLang="en-US" sz="1100" kern="1200" dirty="0"/>
        </a:p>
        <a:p>
          <a:pPr marL="57150" lvl="1" indent="-57150" algn="l" defTabSz="488950">
            <a:lnSpc>
              <a:spcPct val="90000"/>
            </a:lnSpc>
            <a:spcBef>
              <a:spcPct val="0"/>
            </a:spcBef>
            <a:spcAft>
              <a:spcPct val="15000"/>
            </a:spcAft>
            <a:buChar char="••"/>
          </a:pPr>
          <a:r>
            <a:rPr kumimoji="1" lang="en-US" altLang="en-US" sz="1100" kern="1200" dirty="0" smtClean="0"/>
            <a:t>2020</a:t>
          </a:r>
          <a:r>
            <a:rPr kumimoji="1" lang="ja-JP" altLang="en-US" sz="1100" kern="1200" dirty="0" smtClean="0"/>
            <a:t>年には一般道での自動運転の実現を目指している。</a:t>
          </a:r>
          <a:endParaRPr kumimoji="1" lang="ja-JP" altLang="en-US" sz="1100" kern="1200" dirty="0"/>
        </a:p>
        <a:p>
          <a:pPr marL="57150" lvl="1" indent="-57150" algn="l" defTabSz="444500">
            <a:lnSpc>
              <a:spcPct val="90000"/>
            </a:lnSpc>
            <a:spcBef>
              <a:spcPct val="0"/>
            </a:spcBef>
            <a:spcAft>
              <a:spcPct val="15000"/>
            </a:spcAft>
            <a:buChar char="••"/>
          </a:pPr>
          <a:endParaRPr kumimoji="1" lang="ja-JP" altLang="en-US" sz="1000" kern="1200" dirty="0"/>
        </a:p>
        <a:p>
          <a:pPr marL="57150" lvl="1" indent="-57150" algn="l" defTabSz="444500">
            <a:lnSpc>
              <a:spcPct val="90000"/>
            </a:lnSpc>
            <a:spcBef>
              <a:spcPct val="0"/>
            </a:spcBef>
            <a:spcAft>
              <a:spcPct val="15000"/>
            </a:spcAft>
            <a:buChar char="••"/>
          </a:pPr>
          <a:endParaRPr kumimoji="1" lang="ja-JP" altLang="en-US" sz="1000" kern="1200" dirty="0"/>
        </a:p>
        <a:p>
          <a:pPr marL="171450" lvl="1" indent="-171450" algn="l" defTabSz="800100">
            <a:lnSpc>
              <a:spcPct val="90000"/>
            </a:lnSpc>
            <a:spcBef>
              <a:spcPct val="0"/>
            </a:spcBef>
            <a:spcAft>
              <a:spcPct val="15000"/>
            </a:spcAft>
            <a:buChar char="••"/>
          </a:pPr>
          <a:endParaRPr kumimoji="1" lang="ja-JP" altLang="en-US" sz="1800" kern="1200" dirty="0"/>
        </a:p>
      </dsp:txBody>
      <dsp:txXfrm>
        <a:off x="2989206" y="492563"/>
        <a:ext cx="2410836" cy="2054781"/>
      </dsp:txXfrm>
    </dsp:sp>
    <dsp:sp modelId="{A5C1C99B-82AD-4539-BBAE-0ED9CF81B17D}">
      <dsp:nvSpPr>
        <dsp:cNvPr id="0" name=""/>
        <dsp:cNvSpPr/>
      </dsp:nvSpPr>
      <dsp:spPr>
        <a:xfrm>
          <a:off x="2939905" y="2561686"/>
          <a:ext cx="2509438" cy="545972"/>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27940" bIns="0" numCol="1" spcCol="1270" anchor="ctr" anchorCtr="0">
          <a:noAutofit/>
        </a:bodyPr>
        <a:lstStyle/>
        <a:p>
          <a:pPr lvl="0" algn="l" defTabSz="977900">
            <a:lnSpc>
              <a:spcPct val="90000"/>
            </a:lnSpc>
            <a:spcBef>
              <a:spcPct val="0"/>
            </a:spcBef>
            <a:spcAft>
              <a:spcPct val="35000"/>
            </a:spcAft>
          </a:pPr>
          <a:r>
            <a:rPr kumimoji="1" lang="ja-JP" altLang="en-US" sz="2200" kern="1200" dirty="0" smtClean="0"/>
            <a:t>日産</a:t>
          </a:r>
          <a:endParaRPr kumimoji="1" lang="ja-JP" altLang="en-US" sz="2200" kern="1200" dirty="0"/>
        </a:p>
      </dsp:txBody>
      <dsp:txXfrm>
        <a:off x="2939905" y="2561686"/>
        <a:ext cx="1767209" cy="545972"/>
      </dsp:txXfrm>
    </dsp:sp>
    <dsp:sp modelId="{073E0D4F-5BF4-47BE-988A-973A6490058E}">
      <dsp:nvSpPr>
        <dsp:cNvPr id="0" name=""/>
        <dsp:cNvSpPr/>
      </dsp:nvSpPr>
      <dsp:spPr>
        <a:xfrm>
          <a:off x="4778103" y="2559870"/>
          <a:ext cx="878303" cy="87830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6000" r="-6000"/>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150A42-6D88-475C-AA04-A55F06AD14D4}">
      <dsp:nvSpPr>
        <dsp:cNvPr id="0" name=""/>
        <dsp:cNvSpPr/>
      </dsp:nvSpPr>
      <dsp:spPr>
        <a:xfrm>
          <a:off x="5874000" y="435165"/>
          <a:ext cx="2509438" cy="2136470"/>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kumimoji="1" lang="en-US" altLang="en-US" sz="1800" kern="1200" dirty="0" smtClean="0"/>
            <a:t>2020</a:t>
          </a:r>
          <a:r>
            <a:rPr kumimoji="1" lang="ja-JP" altLang="en-US" sz="1800" kern="1200" dirty="0" smtClean="0"/>
            <a:t>年までに自動運転車の販売を目指している</a:t>
          </a:r>
          <a:endParaRPr kumimoji="1" lang="ja-JP" altLang="en-US" sz="1800" kern="1200" dirty="0"/>
        </a:p>
      </dsp:txBody>
      <dsp:txXfrm>
        <a:off x="5924060" y="485225"/>
        <a:ext cx="2409318" cy="2086410"/>
      </dsp:txXfrm>
    </dsp:sp>
    <dsp:sp modelId="{9A4853AF-F3CE-490C-A1F4-75CD07E4B1D5}">
      <dsp:nvSpPr>
        <dsp:cNvPr id="0" name=""/>
        <dsp:cNvSpPr/>
      </dsp:nvSpPr>
      <dsp:spPr>
        <a:xfrm>
          <a:off x="5874000" y="2588060"/>
          <a:ext cx="2509438" cy="509418"/>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27940" bIns="0" numCol="1" spcCol="1270" anchor="ctr" anchorCtr="0">
          <a:noAutofit/>
        </a:bodyPr>
        <a:lstStyle/>
        <a:p>
          <a:pPr lvl="0" algn="l" defTabSz="977900">
            <a:lnSpc>
              <a:spcPct val="90000"/>
            </a:lnSpc>
            <a:spcBef>
              <a:spcPct val="0"/>
            </a:spcBef>
            <a:spcAft>
              <a:spcPct val="35000"/>
            </a:spcAft>
          </a:pPr>
          <a:r>
            <a:rPr kumimoji="1" lang="ja-JP" altLang="en-US" sz="2200" kern="1200" dirty="0" smtClean="0"/>
            <a:t>ホンダ</a:t>
          </a:r>
          <a:endParaRPr kumimoji="1" lang="ja-JP" altLang="en-US" sz="2200" kern="1200" dirty="0"/>
        </a:p>
      </dsp:txBody>
      <dsp:txXfrm>
        <a:off x="5874000" y="2588060"/>
        <a:ext cx="1767209" cy="509418"/>
      </dsp:txXfrm>
    </dsp:sp>
    <dsp:sp modelId="{EE9E9F76-BD80-4919-AA87-18382E3073F3}">
      <dsp:nvSpPr>
        <dsp:cNvPr id="0" name=""/>
        <dsp:cNvSpPr/>
      </dsp:nvSpPr>
      <dsp:spPr>
        <a:xfrm>
          <a:off x="7712198" y="2567967"/>
          <a:ext cx="878303" cy="87830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9000" r="-19000"/>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88E2B7E-D52E-4C82-9ADF-352637CDE2B2}" type="datetimeFigureOut">
              <a:rPr kumimoji="1" lang="ja-JP" altLang="en-US" smtClean="0"/>
              <a:t>2015/11/2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35FFD2-C75C-4E2F-B847-9967EEAB8543}" type="slidenum">
              <a:rPr kumimoji="1" lang="ja-JP" altLang="en-US" smtClean="0"/>
              <a:t>‹#›</a:t>
            </a:fld>
            <a:endParaRPr kumimoji="1" lang="ja-JP" altLang="en-US"/>
          </a:p>
        </p:txBody>
      </p:sp>
    </p:spTree>
    <p:extLst>
      <p:ext uri="{BB962C8B-B14F-4D97-AF65-F5344CB8AC3E}">
        <p14:creationId xmlns:p14="http://schemas.microsoft.com/office/powerpoint/2010/main" val="1148112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88E2B7E-D52E-4C82-9ADF-352637CDE2B2}" type="datetimeFigureOut">
              <a:rPr kumimoji="1" lang="ja-JP" altLang="en-US" smtClean="0"/>
              <a:t>2015/11/2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35FFD2-C75C-4E2F-B847-9967EEAB8543}" type="slidenum">
              <a:rPr kumimoji="1" lang="ja-JP" altLang="en-US" smtClean="0"/>
              <a:t>‹#›</a:t>
            </a:fld>
            <a:endParaRPr kumimoji="1" lang="ja-JP" altLang="en-US"/>
          </a:p>
        </p:txBody>
      </p:sp>
    </p:spTree>
    <p:extLst>
      <p:ext uri="{BB962C8B-B14F-4D97-AF65-F5344CB8AC3E}">
        <p14:creationId xmlns:p14="http://schemas.microsoft.com/office/powerpoint/2010/main" val="3297527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88E2B7E-D52E-4C82-9ADF-352637CDE2B2}" type="datetimeFigureOut">
              <a:rPr kumimoji="1" lang="ja-JP" altLang="en-US" smtClean="0"/>
              <a:t>2015/11/2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35FFD2-C75C-4E2F-B847-9967EEAB8543}"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12045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88E2B7E-D52E-4C82-9ADF-352637CDE2B2}" type="datetimeFigureOut">
              <a:rPr kumimoji="1" lang="ja-JP" altLang="en-US" smtClean="0"/>
              <a:t>2015/11/2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35FFD2-C75C-4E2F-B847-9967EEAB8543}" type="slidenum">
              <a:rPr kumimoji="1" lang="ja-JP" altLang="en-US" smtClean="0"/>
              <a:t>‹#›</a:t>
            </a:fld>
            <a:endParaRPr kumimoji="1" lang="ja-JP" altLang="en-US"/>
          </a:p>
        </p:txBody>
      </p:sp>
    </p:spTree>
    <p:extLst>
      <p:ext uri="{BB962C8B-B14F-4D97-AF65-F5344CB8AC3E}">
        <p14:creationId xmlns:p14="http://schemas.microsoft.com/office/powerpoint/2010/main" val="767618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88E2B7E-D52E-4C82-9ADF-352637CDE2B2}" type="datetimeFigureOut">
              <a:rPr kumimoji="1" lang="ja-JP" altLang="en-US" smtClean="0"/>
              <a:t>2015/11/2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35FFD2-C75C-4E2F-B847-9967EEAB8543}"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64139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88E2B7E-D52E-4C82-9ADF-352637CDE2B2}" type="datetimeFigureOut">
              <a:rPr kumimoji="1" lang="ja-JP" altLang="en-US" smtClean="0"/>
              <a:t>2015/11/2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35FFD2-C75C-4E2F-B847-9967EEAB8543}" type="slidenum">
              <a:rPr kumimoji="1" lang="ja-JP" altLang="en-US" smtClean="0"/>
              <a:t>‹#›</a:t>
            </a:fld>
            <a:endParaRPr kumimoji="1" lang="ja-JP" altLang="en-US"/>
          </a:p>
        </p:txBody>
      </p:sp>
    </p:spTree>
    <p:extLst>
      <p:ext uri="{BB962C8B-B14F-4D97-AF65-F5344CB8AC3E}">
        <p14:creationId xmlns:p14="http://schemas.microsoft.com/office/powerpoint/2010/main" val="2806860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88E2B7E-D52E-4C82-9ADF-352637CDE2B2}" type="datetimeFigureOut">
              <a:rPr kumimoji="1" lang="ja-JP" altLang="en-US" smtClean="0"/>
              <a:t>2015/11/2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35FFD2-C75C-4E2F-B847-9967EEAB8543}" type="slidenum">
              <a:rPr kumimoji="1" lang="ja-JP" altLang="en-US" smtClean="0"/>
              <a:t>‹#›</a:t>
            </a:fld>
            <a:endParaRPr kumimoji="1" lang="ja-JP" altLang="en-US"/>
          </a:p>
        </p:txBody>
      </p:sp>
    </p:spTree>
    <p:extLst>
      <p:ext uri="{BB962C8B-B14F-4D97-AF65-F5344CB8AC3E}">
        <p14:creationId xmlns:p14="http://schemas.microsoft.com/office/powerpoint/2010/main" val="3275650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88E2B7E-D52E-4C82-9ADF-352637CDE2B2}" type="datetimeFigureOut">
              <a:rPr kumimoji="1" lang="ja-JP" altLang="en-US" smtClean="0"/>
              <a:t>2015/11/2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35FFD2-C75C-4E2F-B847-9967EEAB8543}" type="slidenum">
              <a:rPr kumimoji="1" lang="ja-JP" altLang="en-US" smtClean="0"/>
              <a:t>‹#›</a:t>
            </a:fld>
            <a:endParaRPr kumimoji="1" lang="ja-JP" altLang="en-US"/>
          </a:p>
        </p:txBody>
      </p:sp>
    </p:spTree>
    <p:extLst>
      <p:ext uri="{BB962C8B-B14F-4D97-AF65-F5344CB8AC3E}">
        <p14:creationId xmlns:p14="http://schemas.microsoft.com/office/powerpoint/2010/main" val="15365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88E2B7E-D52E-4C82-9ADF-352637CDE2B2}" type="datetimeFigureOut">
              <a:rPr kumimoji="1" lang="ja-JP" altLang="en-US" smtClean="0"/>
              <a:t>2015/11/2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35FFD2-C75C-4E2F-B847-9967EEAB8543}" type="slidenum">
              <a:rPr kumimoji="1" lang="ja-JP" altLang="en-US" smtClean="0"/>
              <a:t>‹#›</a:t>
            </a:fld>
            <a:endParaRPr kumimoji="1" lang="ja-JP" altLang="en-US"/>
          </a:p>
        </p:txBody>
      </p:sp>
    </p:spTree>
    <p:extLst>
      <p:ext uri="{BB962C8B-B14F-4D97-AF65-F5344CB8AC3E}">
        <p14:creationId xmlns:p14="http://schemas.microsoft.com/office/powerpoint/2010/main" val="792241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88E2B7E-D52E-4C82-9ADF-352637CDE2B2}" type="datetimeFigureOut">
              <a:rPr kumimoji="1" lang="ja-JP" altLang="en-US" smtClean="0"/>
              <a:t>2015/11/2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35FFD2-C75C-4E2F-B847-9967EEAB8543}" type="slidenum">
              <a:rPr kumimoji="1" lang="ja-JP" altLang="en-US" smtClean="0"/>
              <a:t>‹#›</a:t>
            </a:fld>
            <a:endParaRPr kumimoji="1" lang="ja-JP" altLang="en-US"/>
          </a:p>
        </p:txBody>
      </p:sp>
    </p:spTree>
    <p:extLst>
      <p:ext uri="{BB962C8B-B14F-4D97-AF65-F5344CB8AC3E}">
        <p14:creationId xmlns:p14="http://schemas.microsoft.com/office/powerpoint/2010/main" val="3730679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88E2B7E-D52E-4C82-9ADF-352637CDE2B2}" type="datetimeFigureOut">
              <a:rPr kumimoji="1" lang="ja-JP" altLang="en-US" smtClean="0"/>
              <a:t>2015/11/2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C35FFD2-C75C-4E2F-B847-9967EEAB8543}" type="slidenum">
              <a:rPr kumimoji="1" lang="ja-JP" altLang="en-US" smtClean="0"/>
              <a:t>‹#›</a:t>
            </a:fld>
            <a:endParaRPr kumimoji="1" lang="ja-JP" altLang="en-US"/>
          </a:p>
        </p:txBody>
      </p:sp>
    </p:spTree>
    <p:extLst>
      <p:ext uri="{BB962C8B-B14F-4D97-AF65-F5344CB8AC3E}">
        <p14:creationId xmlns:p14="http://schemas.microsoft.com/office/powerpoint/2010/main" val="3713268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88E2B7E-D52E-4C82-9ADF-352637CDE2B2}" type="datetimeFigureOut">
              <a:rPr kumimoji="1" lang="ja-JP" altLang="en-US" smtClean="0"/>
              <a:t>2015/11/2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C35FFD2-C75C-4E2F-B847-9967EEAB8543}" type="slidenum">
              <a:rPr kumimoji="1" lang="ja-JP" altLang="en-US" smtClean="0"/>
              <a:t>‹#›</a:t>
            </a:fld>
            <a:endParaRPr kumimoji="1" lang="ja-JP" altLang="en-US"/>
          </a:p>
        </p:txBody>
      </p:sp>
    </p:spTree>
    <p:extLst>
      <p:ext uri="{BB962C8B-B14F-4D97-AF65-F5344CB8AC3E}">
        <p14:creationId xmlns:p14="http://schemas.microsoft.com/office/powerpoint/2010/main" val="3450478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88E2B7E-D52E-4C82-9ADF-352637CDE2B2}" type="datetimeFigureOut">
              <a:rPr kumimoji="1" lang="ja-JP" altLang="en-US" smtClean="0"/>
              <a:t>2015/11/2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C35FFD2-C75C-4E2F-B847-9967EEAB8543}" type="slidenum">
              <a:rPr kumimoji="1" lang="ja-JP" altLang="en-US" smtClean="0"/>
              <a:t>‹#›</a:t>
            </a:fld>
            <a:endParaRPr kumimoji="1" lang="ja-JP" altLang="en-US"/>
          </a:p>
        </p:txBody>
      </p:sp>
    </p:spTree>
    <p:extLst>
      <p:ext uri="{BB962C8B-B14F-4D97-AF65-F5344CB8AC3E}">
        <p14:creationId xmlns:p14="http://schemas.microsoft.com/office/powerpoint/2010/main" val="216060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8E2B7E-D52E-4C82-9ADF-352637CDE2B2}" type="datetimeFigureOut">
              <a:rPr kumimoji="1" lang="ja-JP" altLang="en-US" smtClean="0"/>
              <a:t>2015/11/2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C35FFD2-C75C-4E2F-B847-9967EEAB8543}" type="slidenum">
              <a:rPr kumimoji="1" lang="ja-JP" altLang="en-US" smtClean="0"/>
              <a:t>‹#›</a:t>
            </a:fld>
            <a:endParaRPr kumimoji="1" lang="ja-JP" altLang="en-US"/>
          </a:p>
        </p:txBody>
      </p:sp>
    </p:spTree>
    <p:extLst>
      <p:ext uri="{BB962C8B-B14F-4D97-AF65-F5344CB8AC3E}">
        <p14:creationId xmlns:p14="http://schemas.microsoft.com/office/powerpoint/2010/main" val="4174716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88E2B7E-D52E-4C82-9ADF-352637CDE2B2}" type="datetimeFigureOut">
              <a:rPr kumimoji="1" lang="ja-JP" altLang="en-US" smtClean="0"/>
              <a:t>2015/11/2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C35FFD2-C75C-4E2F-B847-9967EEAB8543}" type="slidenum">
              <a:rPr kumimoji="1" lang="ja-JP" altLang="en-US" smtClean="0"/>
              <a:t>‹#›</a:t>
            </a:fld>
            <a:endParaRPr kumimoji="1" lang="ja-JP" altLang="en-US"/>
          </a:p>
        </p:txBody>
      </p:sp>
    </p:spTree>
    <p:extLst>
      <p:ext uri="{BB962C8B-B14F-4D97-AF65-F5344CB8AC3E}">
        <p14:creationId xmlns:p14="http://schemas.microsoft.com/office/powerpoint/2010/main" val="2613458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C35FFD2-C75C-4E2F-B847-9967EEAB8543}" type="slidenum">
              <a:rPr kumimoji="1" lang="ja-JP" altLang="en-US" smtClean="0"/>
              <a:t>‹#›</a:t>
            </a:fld>
            <a:endParaRPr kumimoji="1" lang="ja-JP" altLang="en-US"/>
          </a:p>
        </p:txBody>
      </p:sp>
      <p:sp>
        <p:nvSpPr>
          <p:cNvPr id="5" name="Date Placeholder 4"/>
          <p:cNvSpPr>
            <a:spLocks noGrp="1"/>
          </p:cNvSpPr>
          <p:nvPr>
            <p:ph type="dt" sz="half" idx="10"/>
          </p:nvPr>
        </p:nvSpPr>
        <p:spPr/>
        <p:txBody>
          <a:bodyPr/>
          <a:lstStyle/>
          <a:p>
            <a:fld id="{C88E2B7E-D52E-4C82-9ADF-352637CDE2B2}" type="datetimeFigureOut">
              <a:rPr kumimoji="1" lang="ja-JP" altLang="en-US" smtClean="0"/>
              <a:t>2015/11/2</a:t>
            </a:fld>
            <a:endParaRPr kumimoji="1" lang="ja-JP" altLang="en-US"/>
          </a:p>
        </p:txBody>
      </p:sp>
    </p:spTree>
    <p:extLst>
      <p:ext uri="{BB962C8B-B14F-4D97-AF65-F5344CB8AC3E}">
        <p14:creationId xmlns:p14="http://schemas.microsoft.com/office/powerpoint/2010/main" val="112246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88E2B7E-D52E-4C82-9ADF-352637CDE2B2}" type="datetimeFigureOut">
              <a:rPr kumimoji="1" lang="ja-JP" altLang="en-US" smtClean="0"/>
              <a:t>2015/11/2</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C35FFD2-C75C-4E2F-B847-9967EEAB8543}" type="slidenum">
              <a:rPr kumimoji="1" lang="ja-JP" altLang="en-US" smtClean="0"/>
              <a:t>‹#›</a:t>
            </a:fld>
            <a:endParaRPr kumimoji="1" lang="ja-JP" altLang="en-US"/>
          </a:p>
        </p:txBody>
      </p:sp>
    </p:spTree>
    <p:extLst>
      <p:ext uri="{BB962C8B-B14F-4D97-AF65-F5344CB8AC3E}">
        <p14:creationId xmlns:p14="http://schemas.microsoft.com/office/powerpoint/2010/main" val="3570123654"/>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1.em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夢の車！　自動運転車</a:t>
            </a:r>
            <a:endParaRPr kumimoji="1" lang="ja-JP" altLang="en-US" dirty="0"/>
          </a:p>
        </p:txBody>
      </p:sp>
      <p:sp>
        <p:nvSpPr>
          <p:cNvPr id="3" name="サブタイトル 2"/>
          <p:cNvSpPr>
            <a:spLocks noGrp="1"/>
          </p:cNvSpPr>
          <p:nvPr>
            <p:ph type="subTitle" idx="1"/>
          </p:nvPr>
        </p:nvSpPr>
        <p:spPr/>
        <p:txBody>
          <a:bodyPr/>
          <a:lstStyle/>
          <a:p>
            <a:pPr algn="ctr"/>
            <a:r>
              <a:rPr lang="ja-JP" altLang="en-US"/>
              <a:t>名古屋学院</a:t>
            </a:r>
            <a:r>
              <a:rPr lang="ja-JP" altLang="en-US" smtClean="0"/>
              <a:t>大学　</a:t>
            </a:r>
            <a:r>
              <a:rPr kumimoji="1" lang="ja-JP" altLang="en-US" smtClean="0"/>
              <a:t>伊沢</a:t>
            </a:r>
            <a:r>
              <a:rPr kumimoji="1" lang="ja-JP" altLang="en-US" dirty="0" smtClean="0"/>
              <a:t>ゼミ　北村邦彦　清水</a:t>
            </a:r>
            <a:r>
              <a:rPr lang="ja-JP" altLang="en-US" dirty="0" smtClean="0"/>
              <a:t>大靖</a:t>
            </a:r>
            <a:endParaRPr kumimoji="1" lang="ja-JP" altLang="en-US" dirty="0"/>
          </a:p>
        </p:txBody>
      </p:sp>
    </p:spTree>
    <p:extLst>
      <p:ext uri="{BB962C8B-B14F-4D97-AF65-F5344CB8AC3E}">
        <p14:creationId xmlns:p14="http://schemas.microsoft.com/office/powerpoint/2010/main" val="2307018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3" y="450539"/>
            <a:ext cx="8596668" cy="1320800"/>
          </a:xfrm>
        </p:spPr>
        <p:txBody>
          <a:bodyPr/>
          <a:lstStyle/>
          <a:p>
            <a:r>
              <a:rPr lang="ja-JP" altLang="en-US" dirty="0" smtClean="0"/>
              <a:t>　　自動</a:t>
            </a:r>
            <a:r>
              <a:rPr lang="ja-JP" altLang="en-US" dirty="0"/>
              <a:t>運転車の最新モデル「</a:t>
            </a:r>
            <a:r>
              <a:rPr lang="en-US" altLang="ja-JP" dirty="0"/>
              <a:t>Prototype</a:t>
            </a:r>
            <a:r>
              <a:rPr lang="ja-JP" altLang="en-US" dirty="0"/>
              <a:t>（プロトタイプ）」</a:t>
            </a:r>
            <a:endParaRPr kumimoji="1" lang="ja-JP" altLang="en-US" dirty="0"/>
          </a:p>
        </p:txBody>
      </p:sp>
      <p:sp>
        <p:nvSpPr>
          <p:cNvPr id="3" name="コンテンツ プレースホルダー 2"/>
          <p:cNvSpPr>
            <a:spLocks noGrp="1"/>
          </p:cNvSpPr>
          <p:nvPr>
            <p:ph idx="1"/>
          </p:nvPr>
        </p:nvSpPr>
        <p:spPr>
          <a:xfrm>
            <a:off x="677334" y="1771339"/>
            <a:ext cx="8596668" cy="4270023"/>
          </a:xfrm>
        </p:spPr>
        <p:txBody>
          <a:bodyPr>
            <a:normAutofit/>
          </a:bodyPr>
          <a:lstStyle/>
          <a:p>
            <a:pPr marL="0" indent="0">
              <a:buNone/>
            </a:pPr>
            <a:r>
              <a:rPr kumimoji="1" lang="ja-JP" altLang="en-US" sz="2800" dirty="0" smtClean="0"/>
              <a:t>・ハンドル、アクセル・ブレーキペダルなし！</a:t>
            </a:r>
            <a:endParaRPr kumimoji="1" lang="ja-JP" altLang="en-US" sz="2800" dirty="0"/>
          </a:p>
        </p:txBody>
      </p:sp>
      <p:pic>
        <p:nvPicPr>
          <p:cNvPr id="5" name="図 4"/>
          <p:cNvPicPr>
            <a:picLocks noChangeAspect="1"/>
          </p:cNvPicPr>
          <p:nvPr/>
        </p:nvPicPr>
        <p:blipFill>
          <a:blip r:embed="rId2"/>
          <a:stretch>
            <a:fillRect/>
          </a:stretch>
        </p:blipFill>
        <p:spPr>
          <a:xfrm>
            <a:off x="2100123" y="2446747"/>
            <a:ext cx="5751087" cy="3807220"/>
          </a:xfrm>
          <a:prstGeom prst="rect">
            <a:avLst/>
          </a:prstGeom>
        </p:spPr>
      </p:pic>
      <p:pic>
        <p:nvPicPr>
          <p:cNvPr id="6" name="図 5"/>
          <p:cNvPicPr>
            <a:picLocks noChangeAspect="1"/>
          </p:cNvPicPr>
          <p:nvPr/>
        </p:nvPicPr>
        <p:blipFill>
          <a:blip r:embed="rId3"/>
          <a:stretch>
            <a:fillRect/>
          </a:stretch>
        </p:blipFill>
        <p:spPr>
          <a:xfrm>
            <a:off x="1059993" y="450539"/>
            <a:ext cx="408467" cy="493819"/>
          </a:xfrm>
          <a:prstGeom prst="rect">
            <a:avLst/>
          </a:prstGeom>
        </p:spPr>
      </p:pic>
      <p:sp>
        <p:nvSpPr>
          <p:cNvPr id="8" name="正方形/長方形 7"/>
          <p:cNvSpPr/>
          <p:nvPr/>
        </p:nvSpPr>
        <p:spPr>
          <a:xfrm>
            <a:off x="2078182" y="6400801"/>
            <a:ext cx="5798127" cy="384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出典：</a:t>
            </a:r>
            <a:r>
              <a:rPr kumimoji="1" lang="en-US" altLang="ja-JP" dirty="0" smtClean="0">
                <a:solidFill>
                  <a:schemeClr val="tx1"/>
                </a:solidFill>
              </a:rPr>
              <a:t>Google</a:t>
            </a:r>
            <a:endParaRPr kumimoji="1" lang="ja-JP" altLang="en-US" dirty="0">
              <a:solidFill>
                <a:schemeClr val="tx1"/>
              </a:solidFill>
            </a:endParaRPr>
          </a:p>
        </p:txBody>
      </p:sp>
    </p:spTree>
    <p:extLst>
      <p:ext uri="{BB962C8B-B14F-4D97-AF65-F5344CB8AC3E}">
        <p14:creationId xmlns:p14="http://schemas.microsoft.com/office/powerpoint/2010/main" val="2215378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863" y="629890"/>
            <a:ext cx="8596668" cy="865249"/>
          </a:xfrm>
        </p:spPr>
        <p:txBody>
          <a:bodyPr/>
          <a:lstStyle/>
          <a:p>
            <a:r>
              <a:rPr kumimoji="1" lang="ja-JP" altLang="en-US" dirty="0" smtClean="0"/>
              <a:t>　自動運転化により代用されやすい職業</a:t>
            </a:r>
            <a:endParaRPr kumimoji="1" lang="ja-JP" altLang="en-US" dirty="0"/>
          </a:p>
        </p:txBody>
      </p:sp>
      <p:pic>
        <p:nvPicPr>
          <p:cNvPr id="4" name="コンテンツ プレースホルダー 3"/>
          <p:cNvPicPr>
            <a:picLocks noGrp="1" noChangeAspect="1"/>
          </p:cNvPicPr>
          <p:nvPr>
            <p:ph idx="1"/>
          </p:nvPr>
        </p:nvPicPr>
        <p:blipFill>
          <a:blip r:embed="rId2"/>
          <a:stretch>
            <a:fillRect/>
          </a:stretch>
        </p:blipFill>
        <p:spPr>
          <a:xfrm>
            <a:off x="678219" y="1944853"/>
            <a:ext cx="8596312" cy="3232252"/>
          </a:xfrm>
          <a:prstGeom prst="rect">
            <a:avLst/>
          </a:prstGeom>
        </p:spPr>
      </p:pic>
      <p:sp>
        <p:nvSpPr>
          <p:cNvPr id="6" name="正方形/長方形 5"/>
          <p:cNvSpPr/>
          <p:nvPr/>
        </p:nvSpPr>
        <p:spPr>
          <a:xfrm>
            <a:off x="882096" y="5626819"/>
            <a:ext cx="9595525" cy="6596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出典：「</a:t>
            </a:r>
            <a:r>
              <a:rPr lang="en-US" altLang="ja-JP" dirty="0" smtClean="0">
                <a:solidFill>
                  <a:schemeClr val="tx1"/>
                </a:solidFill>
              </a:rPr>
              <a:t>future of employment</a:t>
            </a:r>
            <a:r>
              <a:rPr lang="ja-JP" altLang="en-US" dirty="0" smtClean="0">
                <a:solidFill>
                  <a:schemeClr val="tx1"/>
                </a:solidFill>
              </a:rPr>
              <a:t>」 マイケル</a:t>
            </a:r>
            <a:r>
              <a:rPr lang="ja-JP" altLang="en-US" dirty="0">
                <a:solidFill>
                  <a:schemeClr val="tx1"/>
                </a:solidFill>
              </a:rPr>
              <a:t>・</a:t>
            </a:r>
            <a:r>
              <a:rPr lang="en-US" altLang="ja-JP" dirty="0">
                <a:solidFill>
                  <a:schemeClr val="tx1"/>
                </a:solidFill>
              </a:rPr>
              <a:t>A</a:t>
            </a:r>
            <a:r>
              <a:rPr lang="ja-JP" altLang="en-US" dirty="0">
                <a:solidFill>
                  <a:schemeClr val="tx1"/>
                </a:solidFill>
              </a:rPr>
              <a:t>・オズボーン</a:t>
            </a:r>
            <a:r>
              <a:rPr lang="en-US" altLang="ja-JP" dirty="0">
                <a:solidFill>
                  <a:schemeClr val="tx1"/>
                </a:solidFill>
              </a:rPr>
              <a:t>(Michael A. Osborne)</a:t>
            </a:r>
            <a:r>
              <a:rPr lang="ja-JP" altLang="en-US" dirty="0">
                <a:solidFill>
                  <a:schemeClr val="tx1"/>
                </a:solidFill>
              </a:rPr>
              <a:t>准</a:t>
            </a:r>
            <a:r>
              <a:rPr lang="ja-JP" altLang="en-US" dirty="0" smtClean="0">
                <a:solidFill>
                  <a:schemeClr val="tx1"/>
                </a:solidFill>
              </a:rPr>
              <a:t>教授</a:t>
            </a:r>
            <a:endParaRPr lang="en-US" altLang="ja-JP" dirty="0" smtClean="0">
              <a:solidFill>
                <a:schemeClr val="tx1"/>
              </a:solidFill>
            </a:endParaRPr>
          </a:p>
          <a:p>
            <a:pPr algn="ctr"/>
            <a:r>
              <a:rPr lang="en-US" altLang="ja-JP" dirty="0">
                <a:solidFill>
                  <a:schemeClr val="tx1"/>
                </a:solidFill>
              </a:rPr>
              <a:t>http://www.oxfordmartin.ox.ac.uk/downloads/academic/The_Future_of_Employment.pdf</a:t>
            </a:r>
            <a:endParaRPr kumimoji="1" lang="ja-JP" altLang="en-US" dirty="0">
              <a:solidFill>
                <a:schemeClr val="tx1"/>
              </a:solidFill>
            </a:endParaRPr>
          </a:p>
        </p:txBody>
      </p:sp>
      <p:pic>
        <p:nvPicPr>
          <p:cNvPr id="3" name="図 2"/>
          <p:cNvPicPr>
            <a:picLocks noChangeAspect="1"/>
          </p:cNvPicPr>
          <p:nvPr/>
        </p:nvPicPr>
        <p:blipFill>
          <a:blip r:embed="rId3"/>
          <a:stretch>
            <a:fillRect/>
          </a:stretch>
        </p:blipFill>
        <p:spPr>
          <a:xfrm>
            <a:off x="677863" y="714169"/>
            <a:ext cx="408467" cy="493819"/>
          </a:xfrm>
          <a:prstGeom prst="rect">
            <a:avLst/>
          </a:prstGeom>
        </p:spPr>
      </p:pic>
    </p:spTree>
    <p:extLst>
      <p:ext uri="{BB962C8B-B14F-4D97-AF65-F5344CB8AC3E}">
        <p14:creationId xmlns:p14="http://schemas.microsoft.com/office/powerpoint/2010/main" val="827543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Google</a:t>
            </a:r>
            <a:r>
              <a:rPr kumimoji="1" lang="ja-JP" altLang="en-US" dirty="0" smtClean="0"/>
              <a:t>の開発理由</a:t>
            </a:r>
            <a:endParaRPr kumimoji="1" lang="ja-JP" altLang="en-US" dirty="0"/>
          </a:p>
        </p:txBody>
      </p:sp>
      <p:sp>
        <p:nvSpPr>
          <p:cNvPr id="3" name="コンテンツ プレースホルダー 2"/>
          <p:cNvSpPr>
            <a:spLocks noGrp="1"/>
          </p:cNvSpPr>
          <p:nvPr>
            <p:ph idx="1"/>
          </p:nvPr>
        </p:nvSpPr>
        <p:spPr>
          <a:xfrm>
            <a:off x="677334" y="1364777"/>
            <a:ext cx="8596668" cy="4676586"/>
          </a:xfrm>
        </p:spPr>
        <p:txBody>
          <a:bodyPr>
            <a:normAutofit/>
          </a:bodyPr>
          <a:lstStyle/>
          <a:p>
            <a:pPr marL="0" indent="0">
              <a:buNone/>
            </a:pPr>
            <a:r>
              <a:rPr lang="ja-JP" altLang="en-US" sz="2800" dirty="0"/>
              <a:t>・車の事故から人を救えないか</a:t>
            </a:r>
          </a:p>
          <a:p>
            <a:pPr marL="0" indent="0">
              <a:buNone/>
            </a:pPr>
            <a:r>
              <a:rPr lang="ja-JP" altLang="en-US" sz="2800" dirty="0" smtClean="0"/>
              <a:t>・車</a:t>
            </a:r>
            <a:r>
              <a:rPr lang="ja-JP" altLang="en-US" sz="2800" dirty="0"/>
              <a:t>を人間が運転しているのがばかげている世界にしたい</a:t>
            </a:r>
          </a:p>
          <a:p>
            <a:pPr marL="0" indent="0">
              <a:buNone/>
            </a:pPr>
            <a:endParaRPr kumimoji="1" lang="ja-JP" alt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296" y="2757678"/>
            <a:ext cx="6969125" cy="391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7765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４．自動運転車による経済的影響</a:t>
            </a:r>
            <a:r>
              <a:rPr lang="en-US" altLang="ja-JP" dirty="0" smtClean="0"/>
              <a:t/>
            </a:r>
            <a:br>
              <a:rPr lang="en-US" altLang="ja-JP" dirty="0" smtClean="0"/>
            </a:br>
            <a:r>
              <a:rPr lang="ja-JP" altLang="en-US" dirty="0" smtClean="0"/>
              <a:t>　　主なメリット</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ja-JP" altLang="en-US" sz="4000" dirty="0"/>
              <a:t>１．</a:t>
            </a:r>
            <a:r>
              <a:rPr lang="ja-JP" altLang="en-US" sz="4000" dirty="0" smtClean="0"/>
              <a:t>交通事故の減少</a:t>
            </a:r>
            <a:endParaRPr lang="en-US" altLang="ja-JP" sz="4000" dirty="0" smtClean="0"/>
          </a:p>
          <a:p>
            <a:pPr marL="0" indent="0">
              <a:buNone/>
            </a:pPr>
            <a:r>
              <a:rPr lang="ja-JP" altLang="en-US" sz="4000" dirty="0"/>
              <a:t>２．</a:t>
            </a:r>
            <a:r>
              <a:rPr kumimoji="1" lang="ja-JP" altLang="en-US" sz="4000" dirty="0" smtClean="0"/>
              <a:t>交通渋滞の減少</a:t>
            </a:r>
            <a:endParaRPr kumimoji="1" lang="en-US" altLang="ja-JP" sz="4000" dirty="0" smtClean="0"/>
          </a:p>
          <a:p>
            <a:pPr marL="0" indent="0">
              <a:buNone/>
            </a:pPr>
            <a:r>
              <a:rPr lang="ja-JP" altLang="en-US" sz="4000" dirty="0"/>
              <a:t>３．</a:t>
            </a:r>
            <a:r>
              <a:rPr lang="ja-JP" altLang="en-US" sz="4000" dirty="0" smtClean="0"/>
              <a:t>燃費が良くなる</a:t>
            </a:r>
            <a:endParaRPr kumimoji="1" lang="ja-JP" altLang="en-US" sz="4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619" y="1246542"/>
            <a:ext cx="40798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NGUUSER\AppData\Local\Microsoft\Windows\Temporary Internet Files\Content.IE5\CKW2VAJX\lgi01a2013081803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3694" y="3656461"/>
            <a:ext cx="3848669" cy="1924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62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　交通事故発生原因</a:t>
            </a:r>
            <a:endParaRPr kumimoji="1" lang="ja-JP" altLang="en-US" dirty="0"/>
          </a:p>
        </p:txBody>
      </p:sp>
      <p:sp>
        <p:nvSpPr>
          <p:cNvPr id="3" name="コンテンツ プレースホルダー 2"/>
          <p:cNvSpPr>
            <a:spLocks noGrp="1"/>
          </p:cNvSpPr>
          <p:nvPr>
            <p:ph idx="1"/>
          </p:nvPr>
        </p:nvSpPr>
        <p:spPr>
          <a:xfrm>
            <a:off x="677334" y="1696565"/>
            <a:ext cx="8596668" cy="3880773"/>
          </a:xfrm>
        </p:spPr>
        <p:txBody>
          <a:bodyPr>
            <a:normAutofit/>
          </a:bodyPr>
          <a:lstStyle/>
          <a:p>
            <a:pPr marL="0" indent="0">
              <a:buNone/>
            </a:pPr>
            <a:r>
              <a:rPr kumimoji="1" lang="ja-JP" altLang="en-US" sz="3200" dirty="0" smtClean="0"/>
              <a:t>・交通事故の発生要因は人的要因、車両要因、交通環境要因の</a:t>
            </a:r>
            <a:r>
              <a:rPr kumimoji="1" lang="en-US" altLang="ja-JP" sz="3200" dirty="0" smtClean="0"/>
              <a:t>3</a:t>
            </a:r>
            <a:r>
              <a:rPr kumimoji="1" lang="ja-JP" altLang="en-US" sz="3200" dirty="0" smtClean="0"/>
              <a:t>要因</a:t>
            </a:r>
            <a:endParaRPr kumimoji="1" lang="en-US" altLang="ja-JP" sz="3200" dirty="0" smtClean="0"/>
          </a:p>
          <a:p>
            <a:pPr marL="0" indent="0">
              <a:buNone/>
            </a:pPr>
            <a:r>
              <a:rPr lang="ja-JP" altLang="en-US" sz="3200" dirty="0"/>
              <a:t>交通事故</a:t>
            </a:r>
            <a:r>
              <a:rPr lang="ja-JP" altLang="en-US" sz="3200" dirty="0" smtClean="0"/>
              <a:t>に対して人的要因の絡む割合は約</a:t>
            </a:r>
            <a:r>
              <a:rPr lang="en-US" altLang="ja-JP" sz="3200" dirty="0" smtClean="0"/>
              <a:t>90%</a:t>
            </a:r>
            <a:r>
              <a:rPr lang="ja-JP" altLang="en-US" sz="3200" dirty="0" smtClean="0"/>
              <a:t>で、人的要因を中心として他の要因と密接にかかわっている。</a:t>
            </a:r>
            <a:endParaRPr kumimoji="1" lang="ja-JP" altLang="en-US" sz="32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363" y="632394"/>
            <a:ext cx="40798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C:\Users\NGUUSER\AppData\Local\Microsoft\Windows\Temporary Internet Files\Content.IE5\KUK30DU7\cc-library010008858-thu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5674" y="40005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0410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97527" y="764163"/>
            <a:ext cx="10442864" cy="1048041"/>
          </a:xfrm>
        </p:spPr>
        <p:txBody>
          <a:bodyPr/>
          <a:lstStyle/>
          <a:p>
            <a:r>
              <a:rPr kumimoji="1" lang="ja-JP" altLang="en-US" dirty="0" smtClean="0"/>
              <a:t>　</a:t>
            </a:r>
            <a:r>
              <a:rPr lang="ja-JP" altLang="en-US" dirty="0" smtClean="0"/>
              <a:t>交通事故による死者数</a:t>
            </a:r>
            <a:endParaRPr kumimoji="1" lang="ja-JP" altLang="en-US" dirty="0"/>
          </a:p>
        </p:txBody>
      </p:sp>
      <p:pic>
        <p:nvPicPr>
          <p:cNvPr id="4" name="コンテンツ プレースホルダー 3"/>
          <p:cNvPicPr>
            <a:picLocks noGrp="1" noChangeAspect="1"/>
          </p:cNvPicPr>
          <p:nvPr>
            <p:ph idx="1"/>
          </p:nvPr>
        </p:nvPicPr>
        <p:blipFill>
          <a:blip r:embed="rId2"/>
          <a:stretch>
            <a:fillRect/>
          </a:stretch>
        </p:blipFill>
        <p:spPr>
          <a:xfrm>
            <a:off x="1735988" y="1812204"/>
            <a:ext cx="7061687" cy="4229821"/>
          </a:xfrm>
          <a:prstGeom prst="rect">
            <a:avLst/>
          </a:prstGeom>
        </p:spPr>
      </p:pic>
      <p:sp>
        <p:nvSpPr>
          <p:cNvPr id="6" name="正方形/長方形 5"/>
          <p:cNvSpPr/>
          <p:nvPr/>
        </p:nvSpPr>
        <p:spPr>
          <a:xfrm>
            <a:off x="1201760" y="6348845"/>
            <a:ext cx="7710055" cy="363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出典：</a:t>
            </a:r>
            <a:r>
              <a:rPr lang="en-US" altLang="ja-JP" dirty="0" smtClean="0">
                <a:solidFill>
                  <a:schemeClr val="tx1"/>
                </a:solidFill>
              </a:rPr>
              <a:t>http</a:t>
            </a:r>
            <a:r>
              <a:rPr lang="en-US" altLang="ja-JP" dirty="0">
                <a:solidFill>
                  <a:schemeClr val="tx1"/>
                </a:solidFill>
              </a:rPr>
              <a:t>://www2.ttcn.ne.jp/honkawa/6820.html</a:t>
            </a:r>
            <a:endParaRPr kumimoji="1" lang="ja-JP" altLang="en-US" dirty="0">
              <a:solidFill>
                <a:schemeClr val="tx1"/>
              </a:solidFill>
            </a:endParaRPr>
          </a:p>
        </p:txBody>
      </p:sp>
      <p:pic>
        <p:nvPicPr>
          <p:cNvPr id="3" name="図 2"/>
          <p:cNvPicPr>
            <a:picLocks noChangeAspect="1"/>
          </p:cNvPicPr>
          <p:nvPr/>
        </p:nvPicPr>
        <p:blipFill>
          <a:blip r:embed="rId3"/>
          <a:stretch>
            <a:fillRect/>
          </a:stretch>
        </p:blipFill>
        <p:spPr>
          <a:xfrm>
            <a:off x="997527" y="794364"/>
            <a:ext cx="408467" cy="493819"/>
          </a:xfrm>
          <a:prstGeom prst="rect">
            <a:avLst/>
          </a:prstGeom>
        </p:spPr>
      </p:pic>
    </p:spTree>
    <p:extLst>
      <p:ext uri="{BB962C8B-B14F-4D97-AF65-F5344CB8AC3E}">
        <p14:creationId xmlns:p14="http://schemas.microsoft.com/office/powerpoint/2010/main" val="2830700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交通事故の損失額（平成２１年）</a:t>
            </a:r>
            <a:endParaRPr kumimoji="1" lang="ja-JP" altLang="en-US" dirty="0"/>
          </a:p>
        </p:txBody>
      </p:sp>
      <p:sp>
        <p:nvSpPr>
          <p:cNvPr id="7" name="コンテンツ プレースホルダー 6"/>
          <p:cNvSpPr>
            <a:spLocks noGrp="1"/>
          </p:cNvSpPr>
          <p:nvPr>
            <p:ph idx="1"/>
          </p:nvPr>
        </p:nvSpPr>
        <p:spPr>
          <a:xfrm>
            <a:off x="677334" y="1766626"/>
            <a:ext cx="8596668" cy="3880773"/>
          </a:xfrm>
        </p:spPr>
        <p:txBody>
          <a:bodyPr/>
          <a:lstStyle/>
          <a:p>
            <a:pPr marL="0" indent="0">
              <a:buNone/>
            </a:pPr>
            <a:r>
              <a:rPr kumimoji="1" lang="en-US" altLang="ja-JP" dirty="0" smtClean="0"/>
              <a:t>   </a:t>
            </a:r>
            <a:endParaRPr kumimoji="1" lang="ja-JP" altLang="en-US" dirty="0"/>
          </a:p>
        </p:txBody>
      </p:sp>
      <p:pic>
        <p:nvPicPr>
          <p:cNvPr id="8" name="図 7"/>
          <p:cNvPicPr>
            <a:picLocks noChangeAspect="1"/>
          </p:cNvPicPr>
          <p:nvPr/>
        </p:nvPicPr>
        <p:blipFill>
          <a:blip r:embed="rId2"/>
          <a:stretch>
            <a:fillRect/>
          </a:stretch>
        </p:blipFill>
        <p:spPr>
          <a:xfrm>
            <a:off x="937068" y="1766626"/>
            <a:ext cx="8077200" cy="4136308"/>
          </a:xfrm>
          <a:prstGeom prst="rect">
            <a:avLst/>
          </a:prstGeom>
        </p:spPr>
      </p:pic>
      <p:sp>
        <p:nvSpPr>
          <p:cNvPr id="5" name="正方形/長方形 4"/>
          <p:cNvSpPr/>
          <p:nvPr/>
        </p:nvSpPr>
        <p:spPr>
          <a:xfrm>
            <a:off x="1596788" y="6209731"/>
            <a:ext cx="7137779" cy="5459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出典：</a:t>
            </a:r>
            <a:r>
              <a:rPr lang="id-ID" altLang="ja-JP" dirty="0" smtClean="0">
                <a:solidFill>
                  <a:schemeClr val="tx1"/>
                </a:solidFill>
              </a:rPr>
              <a:t>httpwww8.cao.go.jpkoutuchou-kenh23houkoku.html</a:t>
            </a:r>
            <a:endParaRPr kumimoji="1" lang="ja-JP" altLang="en-US" dirty="0">
              <a:solidFill>
                <a:schemeClr val="tx1"/>
              </a:solidFill>
            </a:endParaRPr>
          </a:p>
        </p:txBody>
      </p:sp>
    </p:spTree>
    <p:extLst>
      <p:ext uri="{BB962C8B-B14F-4D97-AF65-F5344CB8AC3E}">
        <p14:creationId xmlns:p14="http://schemas.microsoft.com/office/powerpoint/2010/main" val="1986734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latin typeface="ＭＳゴシック"/>
              </a:rPr>
              <a:t>費目</a:t>
            </a:r>
            <a:r>
              <a:rPr lang="ja-JP" altLang="en-US" dirty="0">
                <a:latin typeface="ＭＳゴシック"/>
              </a:rPr>
              <a:t>別損失額の</a:t>
            </a:r>
            <a:r>
              <a:rPr lang="ja-JP" altLang="en-US" dirty="0" smtClean="0">
                <a:latin typeface="ＭＳゴシック"/>
              </a:rPr>
              <a:t>構成　</a:t>
            </a:r>
            <a:r>
              <a:rPr lang="en-US" altLang="ja-JP" dirty="0" smtClean="0">
                <a:latin typeface="ＭＳゴシック"/>
              </a:rPr>
              <a:t/>
            </a:r>
            <a:br>
              <a:rPr lang="en-US" altLang="ja-JP" dirty="0" smtClean="0">
                <a:latin typeface="ＭＳゴシック"/>
              </a:rPr>
            </a:br>
            <a:r>
              <a:rPr lang="ja-JP" altLang="en-US" dirty="0" smtClean="0">
                <a:latin typeface="ＭＳゴシック"/>
              </a:rPr>
              <a:t>死亡</a:t>
            </a:r>
            <a:r>
              <a:rPr lang="ja-JP" altLang="en-US" dirty="0">
                <a:latin typeface="ＭＳゴシック"/>
              </a:rPr>
              <a:t>・後遺障害・傷害・物損別損失額の構成</a:t>
            </a:r>
            <a:endParaRPr kumimoji="1" lang="ja-JP" altLang="en-US" dirty="0"/>
          </a:p>
        </p:txBody>
      </p:sp>
      <p:pic>
        <p:nvPicPr>
          <p:cNvPr id="4" name="コンテンツ プレースホルダー 3"/>
          <p:cNvPicPr>
            <a:picLocks noGrp="1" noChangeAspect="1"/>
          </p:cNvPicPr>
          <p:nvPr>
            <p:ph idx="1"/>
          </p:nvPr>
        </p:nvPicPr>
        <p:blipFill>
          <a:blip r:embed="rId2"/>
          <a:stretch>
            <a:fillRect/>
          </a:stretch>
        </p:blipFill>
        <p:spPr>
          <a:xfrm>
            <a:off x="1056564" y="2261248"/>
            <a:ext cx="4133850" cy="3981450"/>
          </a:xfrm>
          <a:prstGeom prst="rect">
            <a:avLst/>
          </a:prstGeom>
        </p:spPr>
      </p:pic>
      <p:pic>
        <p:nvPicPr>
          <p:cNvPr id="5" name="図 4"/>
          <p:cNvPicPr>
            <a:picLocks noChangeAspect="1"/>
          </p:cNvPicPr>
          <p:nvPr/>
        </p:nvPicPr>
        <p:blipFill>
          <a:blip r:embed="rId3"/>
          <a:stretch>
            <a:fillRect/>
          </a:stretch>
        </p:blipFill>
        <p:spPr>
          <a:xfrm>
            <a:off x="5701147" y="2189811"/>
            <a:ext cx="4114800" cy="4124325"/>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2212" y="6291263"/>
            <a:ext cx="7158038"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346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ＭＳゴシック"/>
              </a:rPr>
              <a:t>被害者</a:t>
            </a:r>
            <a:r>
              <a:rPr lang="en-US" altLang="ja-JP" dirty="0">
                <a:latin typeface="Arial" panose="020B0604020202020204" pitchFamily="34" charset="0"/>
              </a:rPr>
              <a:t>1</a:t>
            </a:r>
            <a:r>
              <a:rPr lang="ja-JP" altLang="en-US" dirty="0">
                <a:latin typeface="ＭＳゴシック"/>
              </a:rPr>
              <a:t>名（損害物</a:t>
            </a:r>
            <a:r>
              <a:rPr lang="en-US" altLang="ja-JP" dirty="0">
                <a:latin typeface="Arial" panose="020B0604020202020204" pitchFamily="34" charset="0"/>
              </a:rPr>
              <a:t>1</a:t>
            </a:r>
            <a:r>
              <a:rPr lang="ja-JP" altLang="en-US" dirty="0">
                <a:latin typeface="ＭＳゴシック"/>
              </a:rPr>
              <a:t>件）当たりの交通事故による損失額（平成</a:t>
            </a:r>
            <a:r>
              <a:rPr lang="en-US" altLang="ja-JP" dirty="0">
                <a:latin typeface="Arial" panose="020B0604020202020204" pitchFamily="34" charset="0"/>
              </a:rPr>
              <a:t>21</a:t>
            </a:r>
            <a:r>
              <a:rPr lang="ja-JP" altLang="en-US" dirty="0">
                <a:latin typeface="ＭＳゴシック"/>
              </a:rPr>
              <a:t>年）</a:t>
            </a:r>
            <a:endParaRPr kumimoji="1" lang="ja-JP" altLang="en-US" dirty="0"/>
          </a:p>
        </p:txBody>
      </p:sp>
      <p:sp>
        <p:nvSpPr>
          <p:cNvPr id="5" name="コンテンツ プレースホルダー 4"/>
          <p:cNvSpPr>
            <a:spLocks noGrp="1"/>
          </p:cNvSpPr>
          <p:nvPr>
            <p:ph idx="1"/>
          </p:nvPr>
        </p:nvSpPr>
        <p:spPr/>
        <p:txBody>
          <a:bodyPr/>
          <a:lstStyle/>
          <a:p>
            <a:pPr marL="0" indent="0">
              <a:buNone/>
            </a:pPr>
            <a:r>
              <a:rPr kumimoji="1" lang="ja-JP" altLang="en-US" dirty="0" smtClean="0"/>
              <a:t>　</a:t>
            </a:r>
            <a:endParaRPr kumimoji="1" lang="ja-JP" altLang="en-US" dirty="0"/>
          </a:p>
        </p:txBody>
      </p:sp>
      <p:pic>
        <p:nvPicPr>
          <p:cNvPr id="6" name="図 5"/>
          <p:cNvPicPr>
            <a:picLocks noChangeAspect="1"/>
          </p:cNvPicPr>
          <p:nvPr/>
        </p:nvPicPr>
        <p:blipFill>
          <a:blip r:embed="rId2"/>
          <a:stretch>
            <a:fillRect/>
          </a:stretch>
        </p:blipFill>
        <p:spPr>
          <a:xfrm>
            <a:off x="2436231" y="1825625"/>
            <a:ext cx="7034644" cy="4322620"/>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1394" y="6291263"/>
            <a:ext cx="7158038"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6263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ＭＳゴシック"/>
              </a:rPr>
              <a:t>被害者</a:t>
            </a:r>
            <a:r>
              <a:rPr lang="en-US" altLang="ja-JP" dirty="0">
                <a:latin typeface="Arial" panose="020B0604020202020204" pitchFamily="34" charset="0"/>
              </a:rPr>
              <a:t>1</a:t>
            </a:r>
            <a:r>
              <a:rPr lang="ja-JP" altLang="en-US" dirty="0">
                <a:latin typeface="ＭＳゴシック"/>
              </a:rPr>
              <a:t>名当たりの損失額の構成</a:t>
            </a:r>
            <a:endParaRPr kumimoji="1" lang="ja-JP"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6849" y="1583139"/>
            <a:ext cx="4753046" cy="4741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コンテンツ プレースホルダー 2"/>
          <p:cNvSpPr>
            <a:spLocks noGrp="1"/>
          </p:cNvSpPr>
          <p:nvPr>
            <p:ph idx="1"/>
          </p:nvPr>
        </p:nvSpPr>
        <p:spPr>
          <a:xfrm>
            <a:off x="677334" y="2205115"/>
            <a:ext cx="8596668" cy="3880773"/>
          </a:xfrm>
        </p:spPr>
        <p:txBody>
          <a:bodyPr/>
          <a:lstStyle/>
          <a:p>
            <a:pPr marL="0" indent="0">
              <a:buNone/>
            </a:pPr>
            <a:r>
              <a:rPr kumimoji="1" lang="ja-JP" altLang="en-US" dirty="0" smtClean="0"/>
              <a:t>　</a:t>
            </a:r>
            <a:endParaRPr kumimoji="1" lang="ja-JP" alt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5577" y="1583139"/>
            <a:ext cx="4774318" cy="4741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368" y="1583139"/>
            <a:ext cx="4762527" cy="4741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6849" y="1583139"/>
            <a:ext cx="4753046" cy="4753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080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circle(in)">
                                      <p:cBhvr>
                                        <p:cTn id="7" dur="20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circle(in)">
                                      <p:cBhvr>
                                        <p:cTn id="12"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5400" dirty="0" smtClean="0"/>
              <a:t>目次</a:t>
            </a:r>
            <a:endParaRPr kumimoji="1" lang="ja-JP" altLang="en-US" sz="54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330352732"/>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7295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交通渋滞の発生原因</a:t>
            </a:r>
            <a:r>
              <a:rPr lang="en-US" altLang="ja-JP" dirty="0" smtClean="0"/>
              <a:t/>
            </a:r>
            <a:br>
              <a:rPr lang="en-US" altLang="ja-JP" dirty="0" smtClean="0"/>
            </a:br>
            <a:r>
              <a:rPr lang="ja-JP" altLang="en-US" dirty="0" smtClean="0"/>
              <a:t>発生しやすい</a:t>
            </a:r>
            <a:r>
              <a:rPr lang="en-US" altLang="ja-JP" dirty="0" smtClean="0"/>
              <a:t>5</a:t>
            </a:r>
            <a:r>
              <a:rPr lang="ja-JP" altLang="en-US" dirty="0" err="1" smtClean="0"/>
              <a:t>つの</a:t>
            </a:r>
            <a:r>
              <a:rPr lang="ja-JP" altLang="en-US" dirty="0" smtClean="0"/>
              <a:t>ポイント</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ja-JP" altLang="en-US" sz="2400" dirty="0"/>
              <a:t>１．</a:t>
            </a:r>
            <a:r>
              <a:rPr lang="ja-JP" altLang="en-US" sz="2400" dirty="0" smtClean="0"/>
              <a:t>上り坂</a:t>
            </a:r>
            <a:r>
              <a:rPr lang="ja-JP" altLang="en-US" sz="2400" dirty="0"/>
              <a:t>及びサグ部 </a:t>
            </a:r>
            <a:r>
              <a:rPr lang="en-US" altLang="ja-JP" sz="2400" dirty="0"/>
              <a:t>【</a:t>
            </a:r>
            <a:r>
              <a:rPr lang="ja-JP" altLang="en-US" sz="2400" dirty="0"/>
              <a:t>交通集中渋滞の約</a:t>
            </a:r>
            <a:r>
              <a:rPr lang="en-US" altLang="ja-JP" sz="2400" dirty="0"/>
              <a:t>58%】</a:t>
            </a:r>
            <a:endParaRPr lang="en-US" altLang="ja-JP" sz="2400" dirty="0" smtClean="0"/>
          </a:p>
          <a:p>
            <a:pPr marL="0" indent="0">
              <a:buNone/>
            </a:pPr>
            <a:r>
              <a:rPr lang="ja-JP" altLang="en-US" sz="2400" dirty="0"/>
              <a:t>２</a:t>
            </a:r>
            <a:r>
              <a:rPr lang="ja-JP" altLang="en-US" sz="2400" dirty="0" smtClean="0"/>
              <a:t>．トンネル</a:t>
            </a:r>
            <a:r>
              <a:rPr lang="ja-JP" altLang="en-US" sz="2400" dirty="0"/>
              <a:t>入り口部  </a:t>
            </a:r>
            <a:r>
              <a:rPr lang="en-US" altLang="ja-JP" sz="2400" dirty="0"/>
              <a:t>【</a:t>
            </a:r>
            <a:r>
              <a:rPr lang="ja-JP" altLang="en-US" sz="2400" dirty="0"/>
              <a:t>交通集中渋滞の約</a:t>
            </a:r>
            <a:r>
              <a:rPr lang="en-US" altLang="ja-JP" sz="2400" dirty="0"/>
              <a:t>20%】</a:t>
            </a:r>
            <a:endParaRPr lang="en-US" altLang="ja-JP" sz="2400" dirty="0" smtClean="0"/>
          </a:p>
          <a:p>
            <a:pPr marL="0" indent="0">
              <a:buNone/>
            </a:pPr>
            <a:r>
              <a:rPr lang="ja-JP" altLang="en-US" sz="2400" dirty="0"/>
              <a:t>３．インターチェンジ合流部  </a:t>
            </a:r>
            <a:r>
              <a:rPr lang="en-US" altLang="ja-JP" sz="2400" dirty="0"/>
              <a:t>【</a:t>
            </a:r>
            <a:r>
              <a:rPr lang="ja-JP" altLang="en-US" sz="2400" dirty="0"/>
              <a:t>交通集中渋滞の約</a:t>
            </a:r>
            <a:r>
              <a:rPr lang="en-US" altLang="ja-JP" sz="2400" dirty="0"/>
              <a:t>14%</a:t>
            </a:r>
            <a:endParaRPr lang="en-US" altLang="ja-JP" sz="2400" dirty="0" smtClean="0"/>
          </a:p>
          <a:p>
            <a:pPr marL="0" indent="0">
              <a:buNone/>
            </a:pPr>
            <a:r>
              <a:rPr lang="ja-JP" altLang="en-US" sz="2400" dirty="0"/>
              <a:t>４</a:t>
            </a:r>
            <a:r>
              <a:rPr lang="ja-JP" altLang="en-US" sz="2400" dirty="0" smtClean="0"/>
              <a:t>．料金所部  </a:t>
            </a:r>
            <a:r>
              <a:rPr lang="en-US" altLang="ja-JP" sz="2400" dirty="0"/>
              <a:t>【</a:t>
            </a:r>
            <a:r>
              <a:rPr lang="ja-JP" altLang="en-US" sz="2400" dirty="0"/>
              <a:t>交通集中渋滞の約</a:t>
            </a:r>
            <a:r>
              <a:rPr lang="en-US" altLang="ja-JP" sz="2400" dirty="0"/>
              <a:t>1%】</a:t>
            </a:r>
            <a:endParaRPr lang="en-US" altLang="ja-JP" sz="2400" dirty="0" smtClean="0"/>
          </a:p>
          <a:p>
            <a:pPr marL="0" indent="0">
              <a:buNone/>
            </a:pPr>
            <a:r>
              <a:rPr lang="ja-JP" altLang="en-US" sz="2400" dirty="0"/>
              <a:t>５．その他 </a:t>
            </a:r>
            <a:r>
              <a:rPr lang="en-US" altLang="ja-JP" sz="2400" dirty="0"/>
              <a:t>【</a:t>
            </a:r>
            <a:r>
              <a:rPr lang="ja-JP" altLang="en-US" sz="2400" dirty="0"/>
              <a:t>交通集中渋滞の約</a:t>
            </a:r>
            <a:r>
              <a:rPr lang="en-US" altLang="ja-JP" sz="2400" dirty="0"/>
              <a:t>7%】</a:t>
            </a:r>
            <a:endParaRPr lang="en-US" altLang="ja-JP" sz="2400" dirty="0" smtClean="0"/>
          </a:p>
        </p:txBody>
      </p:sp>
    </p:spTree>
    <p:extLst>
      <p:ext uri="{BB962C8B-B14F-4D97-AF65-F5344CB8AC3E}">
        <p14:creationId xmlns:p14="http://schemas.microsoft.com/office/powerpoint/2010/main" val="41058227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渋滞による</a:t>
            </a:r>
            <a:r>
              <a:rPr kumimoji="1" lang="ja-JP" altLang="en-US" dirty="0" smtClean="0"/>
              <a:t>経済的損失</a:t>
            </a:r>
            <a:endParaRPr kumimoji="1" lang="ja-JP" altLang="en-US" dirty="0"/>
          </a:p>
        </p:txBody>
      </p:sp>
      <p:sp>
        <p:nvSpPr>
          <p:cNvPr id="3" name="コンテンツ プレースホルダー 2"/>
          <p:cNvSpPr>
            <a:spLocks noGrp="1"/>
          </p:cNvSpPr>
          <p:nvPr>
            <p:ph idx="1"/>
          </p:nvPr>
        </p:nvSpPr>
        <p:spPr>
          <a:xfrm>
            <a:off x="641444" y="1922961"/>
            <a:ext cx="8596668" cy="2972606"/>
          </a:xfrm>
        </p:spPr>
        <p:txBody>
          <a:bodyPr>
            <a:normAutofit/>
          </a:bodyPr>
          <a:lstStyle/>
          <a:p>
            <a:pPr marL="0" indent="0">
              <a:buNone/>
            </a:pPr>
            <a:r>
              <a:rPr lang="ja-JP" altLang="en-US" sz="2400" dirty="0" smtClean="0"/>
              <a:t>・１人当たり年間渋滞損失時間は、約４０時間で乗車時間の約４割に相当する！</a:t>
            </a:r>
            <a:endParaRPr lang="en-US" altLang="ja-JP" sz="2400" dirty="0" smtClean="0"/>
          </a:p>
          <a:p>
            <a:pPr marL="0" indent="0">
              <a:buNone/>
            </a:pPr>
            <a:r>
              <a:rPr kumimoji="1" lang="ja-JP" altLang="en-US" sz="2400" dirty="0" smtClean="0"/>
              <a:t>・年間渋滞損失額は約１２兆円に上る！</a:t>
            </a:r>
            <a:endParaRPr kumimoji="1" lang="en-US" altLang="ja-JP" sz="2400" dirty="0" smtClean="0"/>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016" y="3485972"/>
            <a:ext cx="10421435" cy="2682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1351128" y="5868537"/>
            <a:ext cx="7847463" cy="5322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出典：</a:t>
            </a:r>
            <a:r>
              <a:rPr lang="en-US" altLang="ja-JP" dirty="0">
                <a:solidFill>
                  <a:schemeClr val="tx1"/>
                </a:solidFill>
              </a:rPr>
              <a:t>http://www.sapjp.com/blog/archives/10833</a:t>
            </a:r>
            <a:endParaRPr lang="ja-JP" altLang="ja-JP" dirty="0">
              <a:solidFill>
                <a:schemeClr val="tx1"/>
              </a:solidFill>
            </a:endParaRPr>
          </a:p>
          <a:p>
            <a:pPr algn="ctr"/>
            <a:endParaRPr kumimoji="1" lang="ja-JP" altLang="en-US" dirty="0">
              <a:solidFill>
                <a:schemeClr val="tx1"/>
              </a:solidFill>
            </a:endParaRPr>
          </a:p>
        </p:txBody>
      </p:sp>
    </p:spTree>
    <p:extLst>
      <p:ext uri="{BB962C8B-B14F-4D97-AF65-F5344CB8AC3E}">
        <p14:creationId xmlns:p14="http://schemas.microsoft.com/office/powerpoint/2010/main" val="1330489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prstClr val="black"/>
                </a:solidFill>
                <a:latin typeface="Calibri"/>
              </a:rPr>
              <a:t>自動運転車の７つの課題</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342900" lvl="0" indent="-342900">
              <a:lnSpc>
                <a:spcPct val="100000"/>
              </a:lnSpc>
              <a:spcBef>
                <a:spcPct val="20000"/>
              </a:spcBef>
            </a:pPr>
            <a:r>
              <a:rPr lang="ja-JP" altLang="en-US" sz="3200" dirty="0">
                <a:solidFill>
                  <a:prstClr val="black"/>
                </a:solidFill>
              </a:rPr>
              <a:t>法規制の整備</a:t>
            </a:r>
            <a:endParaRPr lang="en-US" altLang="ja-JP" sz="3200" dirty="0">
              <a:solidFill>
                <a:prstClr val="black"/>
              </a:solidFill>
            </a:endParaRPr>
          </a:p>
          <a:p>
            <a:pPr marL="342900" lvl="0" indent="-342900">
              <a:lnSpc>
                <a:spcPct val="100000"/>
              </a:lnSpc>
              <a:spcBef>
                <a:spcPct val="20000"/>
              </a:spcBef>
            </a:pPr>
            <a:r>
              <a:rPr lang="ja-JP" altLang="en-US" sz="3200" dirty="0">
                <a:solidFill>
                  <a:prstClr val="black"/>
                </a:solidFill>
              </a:rPr>
              <a:t>訴訟リスクの引き受け</a:t>
            </a:r>
            <a:endParaRPr lang="en-US" altLang="ja-JP" sz="3200" dirty="0">
              <a:solidFill>
                <a:prstClr val="black"/>
              </a:solidFill>
            </a:endParaRPr>
          </a:p>
          <a:p>
            <a:pPr marL="342900" lvl="0" indent="-342900">
              <a:lnSpc>
                <a:spcPct val="100000"/>
              </a:lnSpc>
              <a:spcBef>
                <a:spcPct val="20000"/>
              </a:spcBef>
            </a:pPr>
            <a:r>
              <a:rPr lang="ja-JP" altLang="en-US" sz="3200" dirty="0">
                <a:solidFill>
                  <a:prstClr val="black"/>
                </a:solidFill>
              </a:rPr>
              <a:t>テクノロジーの発展</a:t>
            </a:r>
            <a:endParaRPr lang="en-US" altLang="ja-JP" sz="3200" dirty="0">
              <a:solidFill>
                <a:prstClr val="black"/>
              </a:solidFill>
            </a:endParaRPr>
          </a:p>
          <a:p>
            <a:pPr marL="342900" lvl="0" indent="-342900">
              <a:lnSpc>
                <a:spcPct val="100000"/>
              </a:lnSpc>
              <a:spcBef>
                <a:spcPct val="20000"/>
              </a:spcBef>
            </a:pPr>
            <a:r>
              <a:rPr lang="ja-JP" altLang="en-US" sz="3200" dirty="0">
                <a:solidFill>
                  <a:prstClr val="black"/>
                </a:solidFill>
              </a:rPr>
              <a:t>コストダウン</a:t>
            </a:r>
            <a:endParaRPr lang="en-US" altLang="ja-JP" sz="3200" dirty="0">
              <a:solidFill>
                <a:prstClr val="black"/>
              </a:solidFill>
            </a:endParaRPr>
          </a:p>
          <a:p>
            <a:pPr marL="342900" lvl="0" indent="-342900">
              <a:lnSpc>
                <a:spcPct val="100000"/>
              </a:lnSpc>
              <a:spcBef>
                <a:spcPct val="20000"/>
              </a:spcBef>
            </a:pPr>
            <a:r>
              <a:rPr lang="ja-JP" altLang="en-US" sz="3200" dirty="0">
                <a:solidFill>
                  <a:prstClr val="black"/>
                </a:solidFill>
              </a:rPr>
              <a:t>インフラ整備</a:t>
            </a:r>
            <a:endParaRPr lang="en-US" altLang="ja-JP" sz="3200" dirty="0">
              <a:solidFill>
                <a:prstClr val="black"/>
              </a:solidFill>
            </a:endParaRPr>
          </a:p>
          <a:p>
            <a:pPr marL="342900" lvl="0" indent="-342900">
              <a:lnSpc>
                <a:spcPct val="100000"/>
              </a:lnSpc>
              <a:spcBef>
                <a:spcPct val="20000"/>
              </a:spcBef>
            </a:pPr>
            <a:r>
              <a:rPr lang="ja-JP" altLang="en-US" sz="3200" dirty="0">
                <a:solidFill>
                  <a:prstClr val="black"/>
                </a:solidFill>
              </a:rPr>
              <a:t>プロモーション</a:t>
            </a:r>
            <a:endParaRPr lang="en-US" altLang="ja-JP" sz="3200" dirty="0">
              <a:solidFill>
                <a:prstClr val="black"/>
              </a:solidFill>
            </a:endParaRPr>
          </a:p>
          <a:p>
            <a:pPr marL="342900" lvl="0" indent="-342900">
              <a:lnSpc>
                <a:spcPct val="100000"/>
              </a:lnSpc>
              <a:spcBef>
                <a:spcPct val="20000"/>
              </a:spcBef>
            </a:pPr>
            <a:r>
              <a:rPr lang="ja-JP" altLang="en-US" sz="3200" dirty="0">
                <a:solidFill>
                  <a:prstClr val="black"/>
                </a:solidFill>
              </a:rPr>
              <a:t>ドライバー不要化</a:t>
            </a:r>
          </a:p>
        </p:txBody>
      </p:sp>
    </p:spTree>
    <p:extLst>
      <p:ext uri="{BB962C8B-B14F-4D97-AF65-F5344CB8AC3E}">
        <p14:creationId xmlns:p14="http://schemas.microsoft.com/office/powerpoint/2010/main" val="3711888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１．研究目的</a:t>
            </a:r>
            <a:endParaRPr kumimoji="1" lang="ja-JP" altLang="en-US" dirty="0"/>
          </a:p>
        </p:txBody>
      </p:sp>
      <p:sp>
        <p:nvSpPr>
          <p:cNvPr id="3" name="コンテンツ プレースホルダー 2"/>
          <p:cNvSpPr>
            <a:spLocks noGrp="1"/>
          </p:cNvSpPr>
          <p:nvPr>
            <p:ph idx="1"/>
          </p:nvPr>
        </p:nvSpPr>
        <p:spPr>
          <a:xfrm>
            <a:off x="677334" y="1543051"/>
            <a:ext cx="8596668" cy="4498312"/>
          </a:xfrm>
        </p:spPr>
        <p:txBody>
          <a:bodyPr>
            <a:normAutofit fontScale="92500" lnSpcReduction="10000"/>
          </a:bodyPr>
          <a:lstStyle/>
          <a:p>
            <a:pPr marL="0" indent="0">
              <a:buNone/>
            </a:pPr>
            <a:r>
              <a:rPr lang="ja-JP" altLang="en-US" sz="4400" dirty="0" smtClean="0"/>
              <a:t>・各家庭</a:t>
            </a:r>
            <a:r>
              <a:rPr lang="ja-JP" altLang="en-US" sz="4400" dirty="0"/>
              <a:t>の自動車保有台数の増加、高齢運転手の増加、長時間運転の増加等、様々な要素から交通渋滞や交通事故の増加が問題となって</a:t>
            </a:r>
            <a:r>
              <a:rPr lang="ja-JP" altLang="en-US" sz="4400" dirty="0" smtClean="0"/>
              <a:t>います。</a:t>
            </a:r>
            <a:endParaRPr lang="ja-JP" altLang="en-US" sz="4400" dirty="0"/>
          </a:p>
          <a:p>
            <a:pPr marL="0" indent="0">
              <a:buNone/>
            </a:pPr>
            <a:r>
              <a:rPr kumimoji="1" lang="ja-JP" altLang="en-US" sz="4400" dirty="0" smtClean="0"/>
              <a:t>では、一般車から自動運転車に代わることによりどのような変化が起きるのか明らかにする。</a:t>
            </a:r>
            <a:endParaRPr kumimoji="1" lang="ja-JP" altLang="en-US" sz="4400" dirty="0"/>
          </a:p>
        </p:txBody>
      </p:sp>
    </p:spTree>
    <p:extLst>
      <p:ext uri="{BB962C8B-B14F-4D97-AF65-F5344CB8AC3E}">
        <p14:creationId xmlns:p14="http://schemas.microsoft.com/office/powerpoint/2010/main" val="3079194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Calibri"/>
              </a:rPr>
              <a:t>２</a:t>
            </a:r>
            <a:r>
              <a:rPr lang="ja-JP" altLang="en-US" dirty="0">
                <a:latin typeface="Calibri"/>
              </a:rPr>
              <a:t>．</a:t>
            </a:r>
            <a:r>
              <a:rPr lang="ja-JP" altLang="en-US" dirty="0" smtClean="0">
                <a:latin typeface="Calibri"/>
              </a:rPr>
              <a:t>自動</a:t>
            </a:r>
            <a:r>
              <a:rPr lang="ja-JP" altLang="en-US" dirty="0">
                <a:latin typeface="Calibri"/>
              </a:rPr>
              <a:t>運転車とは</a:t>
            </a:r>
            <a:endParaRPr kumimoji="1" lang="ja-JP" altLang="en-US" dirty="0"/>
          </a:p>
        </p:txBody>
      </p:sp>
      <p:sp>
        <p:nvSpPr>
          <p:cNvPr id="3" name="コンテンツ プレースホルダー 2"/>
          <p:cNvSpPr>
            <a:spLocks noGrp="1"/>
          </p:cNvSpPr>
          <p:nvPr>
            <p:ph idx="1"/>
          </p:nvPr>
        </p:nvSpPr>
        <p:spPr/>
        <p:txBody>
          <a:bodyPr>
            <a:normAutofit/>
          </a:bodyPr>
          <a:lstStyle/>
          <a:p>
            <a:pPr marL="0" lvl="0" indent="0">
              <a:lnSpc>
                <a:spcPct val="100000"/>
              </a:lnSpc>
              <a:spcBef>
                <a:spcPct val="20000"/>
              </a:spcBef>
              <a:buNone/>
            </a:pPr>
            <a:r>
              <a:rPr lang="ja-JP" altLang="en-US" sz="4000" dirty="0" smtClean="0">
                <a:solidFill>
                  <a:prstClr val="black"/>
                </a:solidFill>
              </a:rPr>
              <a:t>・運転手が操作することなくコンピュータ制御のみで走り、目的地までたどり着く車</a:t>
            </a:r>
            <a:endParaRPr lang="en-US" altLang="ja-JP" sz="4000" dirty="0">
              <a:solidFill>
                <a:prstClr val="black"/>
              </a:solidFill>
            </a:endParaRPr>
          </a:p>
        </p:txBody>
      </p:sp>
      <p:pic>
        <p:nvPicPr>
          <p:cNvPr id="7170" name="Picture 2" descr="C:\Users\NGUUSER\AppData\Local\Microsoft\Windows\Temporary Internet Files\Content.IE5\1INQERZI\Toyota_logo2.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5241" y="4518617"/>
            <a:ext cx="1740318" cy="1431807"/>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NGUUSER\AppData\Local\Microsoft\Windows\Temporary Internet Files\Content.IE5\HSHF2Q0M\Nissan-logo.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8352" y="4355636"/>
            <a:ext cx="1851545" cy="159478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NGUUSER\AppData\Local\Microsoft\Windows\Temporary Internet Files\Content.IE5\CKW2VAJX\Honda Auto 0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0985" y="4518617"/>
            <a:ext cx="1823513" cy="1478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770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93183"/>
            <a:ext cx="10515600" cy="1444154"/>
          </a:xfrm>
        </p:spPr>
        <p:txBody>
          <a:bodyPr>
            <a:normAutofit/>
          </a:bodyPr>
          <a:lstStyle/>
          <a:p>
            <a:r>
              <a:rPr lang="ja-JP" altLang="en-US" dirty="0" smtClean="0"/>
              <a:t>２．自動運転</a:t>
            </a:r>
            <a:r>
              <a:rPr lang="ja-JP" altLang="en-US" dirty="0"/>
              <a:t>システム</a:t>
            </a:r>
            <a:r>
              <a:rPr lang="en-US" altLang="ja-JP" dirty="0" smtClean="0"/>
              <a:t/>
            </a:r>
            <a:br>
              <a:rPr lang="en-US" altLang="ja-JP" dirty="0" smtClean="0"/>
            </a:br>
            <a:r>
              <a:rPr lang="ja-JP" altLang="en-US" dirty="0"/>
              <a:t>　</a:t>
            </a:r>
            <a:r>
              <a:rPr lang="ja-JP" altLang="en-US" dirty="0" smtClean="0"/>
              <a:t>　</a:t>
            </a:r>
            <a:r>
              <a:rPr lang="ja-JP" altLang="en-US" sz="3600" dirty="0" smtClean="0"/>
              <a:t>自動運転の定義</a:t>
            </a:r>
            <a:endParaRPr kumimoji="1" lang="ja-JP" altLang="en-US" sz="3600" dirty="0"/>
          </a:p>
        </p:txBody>
      </p:sp>
      <p:sp>
        <p:nvSpPr>
          <p:cNvPr id="5" name="コンテンツ プレースホルダー 4"/>
          <p:cNvSpPr>
            <a:spLocks noGrp="1"/>
          </p:cNvSpPr>
          <p:nvPr>
            <p:ph idx="1"/>
          </p:nvPr>
        </p:nvSpPr>
        <p:spPr/>
        <p:txBody>
          <a:bodyPr>
            <a:normAutofit/>
          </a:bodyPr>
          <a:lstStyle/>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ja-JP" altLang="en-US"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1493222"/>
            <a:ext cx="10516884" cy="4495454"/>
          </a:xfrm>
          <a:prstGeom prst="rect">
            <a:avLst/>
          </a:prstGeom>
        </p:spPr>
      </p:pic>
      <p:sp>
        <p:nvSpPr>
          <p:cNvPr id="7" name="正方形/長方形 6"/>
          <p:cNvSpPr/>
          <p:nvPr/>
        </p:nvSpPr>
        <p:spPr>
          <a:xfrm>
            <a:off x="1068946" y="5988676"/>
            <a:ext cx="8646554" cy="6568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ysClr val="windowText" lastClr="000000"/>
                </a:solidFill>
              </a:rPr>
              <a:t>出展：</a:t>
            </a:r>
            <a:r>
              <a:rPr lang="en-US" altLang="ja-JP" dirty="0">
                <a:solidFill>
                  <a:sysClr val="windowText" lastClr="000000"/>
                </a:solidFill>
              </a:rPr>
              <a:t>http://business.nikkeibp.co.jp/article/report/20150403/279589/?rt=nocnt</a:t>
            </a:r>
            <a:endParaRPr kumimoji="1" lang="ja-JP" altLang="en-US" dirty="0">
              <a:solidFill>
                <a:sysClr val="windowText" lastClr="000000"/>
              </a:solidFill>
            </a:endParaRPr>
          </a:p>
        </p:txBody>
      </p:sp>
      <p:sp>
        <p:nvSpPr>
          <p:cNvPr id="8" name="二等辺三角形 7"/>
          <p:cNvSpPr/>
          <p:nvPr/>
        </p:nvSpPr>
        <p:spPr>
          <a:xfrm rot="5400000">
            <a:off x="1174904" y="881475"/>
            <a:ext cx="476519" cy="386367"/>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99287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924791"/>
            <a:ext cx="8596668" cy="1005609"/>
          </a:xfrm>
        </p:spPr>
        <p:txBody>
          <a:bodyPr/>
          <a:lstStyle/>
          <a:p>
            <a:r>
              <a:rPr kumimoji="1" lang="ja-JP" altLang="en-US" dirty="0" smtClean="0"/>
              <a:t>　日本の自動運転車の現状</a:t>
            </a:r>
            <a:endParaRPr kumimoji="1" lang="ja-JP" altLang="en-US"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273512942"/>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図 4"/>
          <p:cNvPicPr>
            <a:picLocks noChangeAspect="1"/>
          </p:cNvPicPr>
          <p:nvPr/>
        </p:nvPicPr>
        <p:blipFill>
          <a:blip r:embed="rId7"/>
          <a:stretch>
            <a:fillRect/>
          </a:stretch>
        </p:blipFill>
        <p:spPr>
          <a:xfrm>
            <a:off x="677334" y="933776"/>
            <a:ext cx="408467" cy="493819"/>
          </a:xfrm>
          <a:prstGeom prst="rect">
            <a:avLst/>
          </a:prstGeom>
        </p:spPr>
      </p:pic>
    </p:spTree>
    <p:extLst>
      <p:ext uri="{BB962C8B-B14F-4D97-AF65-F5344CB8AC3E}">
        <p14:creationId xmlns:p14="http://schemas.microsoft.com/office/powerpoint/2010/main" val="3326666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prstClr val="black"/>
                </a:solidFill>
                <a:latin typeface="Calibri"/>
              </a:rPr>
              <a:t>取組企業実用化目標</a:t>
            </a:r>
            <a:endParaRPr kumimoji="1" lang="ja-JP" altLang="en-US" dirty="0"/>
          </a:p>
        </p:txBody>
      </p:sp>
      <p:sp>
        <p:nvSpPr>
          <p:cNvPr id="3" name="コンテンツ プレースホルダー 2"/>
          <p:cNvSpPr>
            <a:spLocks noGrp="1"/>
          </p:cNvSpPr>
          <p:nvPr>
            <p:ph idx="1"/>
          </p:nvPr>
        </p:nvSpPr>
        <p:spPr>
          <a:xfrm>
            <a:off x="677334" y="1579419"/>
            <a:ext cx="8596668" cy="4461944"/>
          </a:xfrm>
        </p:spPr>
        <p:txBody>
          <a:bodyPr>
            <a:normAutofit fontScale="85000" lnSpcReduction="20000"/>
          </a:bodyPr>
          <a:lstStyle/>
          <a:p>
            <a:pPr marL="0" lvl="0" indent="0">
              <a:lnSpc>
                <a:spcPct val="100000"/>
              </a:lnSpc>
              <a:spcBef>
                <a:spcPct val="20000"/>
              </a:spcBef>
              <a:buNone/>
            </a:pPr>
            <a:r>
              <a:rPr lang="ja-JP" altLang="en-US" sz="3000" dirty="0" smtClean="0">
                <a:solidFill>
                  <a:prstClr val="black"/>
                </a:solidFill>
              </a:rPr>
              <a:t>・実用化</a:t>
            </a:r>
            <a:r>
              <a:rPr lang="ja-JP" altLang="en-US" sz="3000" dirty="0">
                <a:solidFill>
                  <a:prstClr val="black"/>
                </a:solidFill>
              </a:rPr>
              <a:t>目標として各社は２０２０年を挙げている！！！</a:t>
            </a:r>
            <a:endParaRPr lang="en-US" altLang="ja-JP" sz="3000" dirty="0">
              <a:solidFill>
                <a:prstClr val="black"/>
              </a:solidFill>
            </a:endParaRPr>
          </a:p>
          <a:p>
            <a:pPr marL="0" lvl="0" indent="0">
              <a:lnSpc>
                <a:spcPct val="100000"/>
              </a:lnSpc>
              <a:spcBef>
                <a:spcPct val="20000"/>
              </a:spcBef>
              <a:buNone/>
            </a:pPr>
            <a:endParaRPr lang="en-US" altLang="ja-JP" sz="3000" dirty="0">
              <a:solidFill>
                <a:prstClr val="black"/>
              </a:solidFill>
            </a:endParaRPr>
          </a:p>
          <a:p>
            <a:pPr marL="0" lvl="0" indent="0">
              <a:lnSpc>
                <a:spcPct val="100000"/>
              </a:lnSpc>
              <a:spcBef>
                <a:spcPct val="20000"/>
              </a:spcBef>
              <a:buNone/>
            </a:pPr>
            <a:r>
              <a:rPr lang="ja-JP" altLang="en-US" sz="3000" dirty="0" smtClean="0">
                <a:solidFill>
                  <a:prstClr val="black"/>
                </a:solidFill>
              </a:rPr>
              <a:t>・アメリカ</a:t>
            </a:r>
            <a:r>
              <a:rPr lang="ja-JP" altLang="en-US" sz="3000" dirty="0">
                <a:solidFill>
                  <a:prstClr val="black"/>
                </a:solidFill>
              </a:rPr>
              <a:t>の</a:t>
            </a:r>
            <a:r>
              <a:rPr lang="en-US" altLang="ja-JP" sz="3000" dirty="0">
                <a:solidFill>
                  <a:prstClr val="black"/>
                </a:solidFill>
              </a:rPr>
              <a:t>IT</a:t>
            </a:r>
            <a:r>
              <a:rPr lang="ja-JP" altLang="en-US" sz="3000" dirty="0">
                <a:solidFill>
                  <a:prstClr val="black"/>
                </a:solidFill>
              </a:rPr>
              <a:t>大手の</a:t>
            </a:r>
            <a:r>
              <a:rPr lang="en-US" altLang="ja-JP" sz="3000" dirty="0" smtClean="0">
                <a:solidFill>
                  <a:prstClr val="black"/>
                </a:solidFill>
              </a:rPr>
              <a:t>Google</a:t>
            </a:r>
          </a:p>
          <a:p>
            <a:pPr marL="0" lvl="0" indent="0">
              <a:lnSpc>
                <a:spcPct val="100000"/>
              </a:lnSpc>
              <a:spcBef>
                <a:spcPct val="20000"/>
              </a:spcBef>
              <a:buNone/>
            </a:pPr>
            <a:endParaRPr lang="en-US" altLang="ja-JP" sz="3000" dirty="0">
              <a:solidFill>
                <a:prstClr val="black"/>
              </a:solidFill>
            </a:endParaRPr>
          </a:p>
          <a:p>
            <a:pPr marL="0" lvl="0" indent="0">
              <a:lnSpc>
                <a:spcPct val="100000"/>
              </a:lnSpc>
              <a:spcBef>
                <a:spcPct val="20000"/>
              </a:spcBef>
              <a:buNone/>
            </a:pPr>
            <a:r>
              <a:rPr lang="ja-JP" altLang="en-US" sz="3000" dirty="0" smtClean="0">
                <a:solidFill>
                  <a:prstClr val="black"/>
                </a:solidFill>
              </a:rPr>
              <a:t>・オランダ</a:t>
            </a:r>
            <a:r>
              <a:rPr lang="ja-JP" altLang="en-US" sz="3000" dirty="0">
                <a:solidFill>
                  <a:prstClr val="black"/>
                </a:solidFill>
              </a:rPr>
              <a:t>のカーナビ大手の</a:t>
            </a:r>
            <a:r>
              <a:rPr lang="ja-JP" altLang="en-US" sz="3000" dirty="0" smtClean="0">
                <a:solidFill>
                  <a:prstClr val="black"/>
                </a:solidFill>
              </a:rPr>
              <a:t>トムトム</a:t>
            </a:r>
            <a:endParaRPr lang="en-US" altLang="ja-JP" sz="3000" dirty="0" smtClean="0">
              <a:solidFill>
                <a:prstClr val="black"/>
              </a:solidFill>
            </a:endParaRPr>
          </a:p>
          <a:p>
            <a:pPr marL="0" lvl="0" indent="0">
              <a:lnSpc>
                <a:spcPct val="100000"/>
              </a:lnSpc>
              <a:spcBef>
                <a:spcPct val="20000"/>
              </a:spcBef>
              <a:buNone/>
            </a:pPr>
            <a:endParaRPr lang="en-US" altLang="ja-JP" sz="3000" dirty="0">
              <a:solidFill>
                <a:prstClr val="black"/>
              </a:solidFill>
            </a:endParaRPr>
          </a:p>
          <a:p>
            <a:pPr marL="0" lvl="0" indent="0">
              <a:lnSpc>
                <a:spcPct val="100000"/>
              </a:lnSpc>
              <a:spcBef>
                <a:spcPct val="20000"/>
              </a:spcBef>
              <a:buNone/>
            </a:pPr>
            <a:r>
              <a:rPr lang="ja-JP" altLang="en-US" sz="3000" dirty="0" smtClean="0">
                <a:solidFill>
                  <a:prstClr val="black"/>
                </a:solidFill>
              </a:rPr>
              <a:t>・そして</a:t>
            </a:r>
            <a:r>
              <a:rPr lang="ja-JP" altLang="en-US" sz="3000" dirty="0">
                <a:solidFill>
                  <a:prstClr val="black"/>
                </a:solidFill>
              </a:rPr>
              <a:t>車メーカー各社の</a:t>
            </a:r>
            <a:r>
              <a:rPr lang="en-US" altLang="ja-JP" sz="3000" dirty="0" smtClean="0">
                <a:solidFill>
                  <a:prstClr val="black"/>
                </a:solidFill>
              </a:rPr>
              <a:t>BMW</a:t>
            </a:r>
            <a:r>
              <a:rPr lang="ja-JP" altLang="en-US" sz="3000" dirty="0" err="1" smtClean="0">
                <a:solidFill>
                  <a:prstClr val="black"/>
                </a:solidFill>
              </a:rPr>
              <a:t>、</a:t>
            </a:r>
            <a:r>
              <a:rPr lang="ja-JP" altLang="en-US" sz="3000" dirty="0" smtClean="0">
                <a:solidFill>
                  <a:prstClr val="black"/>
                </a:solidFill>
              </a:rPr>
              <a:t>アウディなど</a:t>
            </a:r>
            <a:endParaRPr lang="en-US" altLang="ja-JP" sz="3000" dirty="0" smtClean="0">
              <a:solidFill>
                <a:prstClr val="black"/>
              </a:solidFill>
            </a:endParaRPr>
          </a:p>
          <a:p>
            <a:pPr marL="0" lvl="0" indent="0">
              <a:lnSpc>
                <a:spcPct val="100000"/>
              </a:lnSpc>
              <a:spcBef>
                <a:spcPct val="20000"/>
              </a:spcBef>
              <a:buNone/>
            </a:pPr>
            <a:r>
              <a:rPr lang="ja-JP" altLang="en-US" sz="3000" dirty="0">
                <a:solidFill>
                  <a:prstClr val="black"/>
                </a:solidFill>
              </a:rPr>
              <a:t>　</a:t>
            </a:r>
            <a:r>
              <a:rPr lang="ja-JP" altLang="en-US" sz="3000" dirty="0" smtClean="0">
                <a:solidFill>
                  <a:prstClr val="black"/>
                </a:solidFill>
              </a:rPr>
              <a:t>国産メーカー</a:t>
            </a:r>
            <a:r>
              <a:rPr lang="ja-JP" altLang="en-US" sz="3000" dirty="0">
                <a:solidFill>
                  <a:prstClr val="black"/>
                </a:solidFill>
              </a:rPr>
              <a:t>の日産、トヨタ、三菱など</a:t>
            </a:r>
            <a:endParaRPr lang="en-US" altLang="ja-JP" sz="3000" dirty="0">
              <a:solidFill>
                <a:prstClr val="black"/>
              </a:solidFill>
            </a:endParaRPr>
          </a:p>
          <a:p>
            <a:pPr marL="0" lvl="0" indent="0">
              <a:lnSpc>
                <a:spcPct val="100000"/>
              </a:lnSpc>
              <a:spcBef>
                <a:spcPct val="20000"/>
              </a:spcBef>
              <a:buNone/>
            </a:pPr>
            <a:r>
              <a:rPr lang="ja-JP" altLang="en-US" sz="3000" dirty="0">
                <a:solidFill>
                  <a:prstClr val="black"/>
                </a:solidFill>
              </a:rPr>
              <a:t>　</a:t>
            </a:r>
            <a:endParaRPr lang="en-US" altLang="ja-JP" sz="3000" dirty="0">
              <a:solidFill>
                <a:prstClr val="black"/>
              </a:solidFill>
            </a:endParaRPr>
          </a:p>
          <a:p>
            <a:pPr marL="0" lvl="0" indent="0">
              <a:lnSpc>
                <a:spcPct val="100000"/>
              </a:lnSpc>
              <a:spcBef>
                <a:spcPct val="20000"/>
              </a:spcBef>
              <a:buNone/>
            </a:pPr>
            <a:r>
              <a:rPr lang="ja-JP" altLang="en-US" sz="3000" dirty="0">
                <a:solidFill>
                  <a:prstClr val="black"/>
                </a:solidFill>
              </a:rPr>
              <a:t>　</a:t>
            </a:r>
          </a:p>
          <a:p>
            <a:endParaRPr kumimoji="1" lang="ja-JP" altLang="en-US" dirty="0"/>
          </a:p>
        </p:txBody>
      </p:sp>
    </p:spTree>
    <p:extLst>
      <p:ext uri="{BB962C8B-B14F-4D97-AF65-F5344CB8AC3E}">
        <p14:creationId xmlns:p14="http://schemas.microsoft.com/office/powerpoint/2010/main" val="2536850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a:t>
            </a:r>
            <a:r>
              <a:rPr kumimoji="1" lang="ja-JP" altLang="en-US" dirty="0" smtClean="0"/>
              <a:t>走行実験例</a:t>
            </a:r>
            <a:r>
              <a:rPr kumimoji="1" lang="en-US" altLang="ja-JP" dirty="0" smtClean="0"/>
              <a:t/>
            </a:r>
            <a:br>
              <a:rPr kumimoji="1" lang="en-US" altLang="ja-JP" dirty="0" smtClean="0"/>
            </a:br>
            <a:r>
              <a:rPr kumimoji="1" lang="ja-JP" altLang="en-US" dirty="0" smtClean="0"/>
              <a:t>　</a:t>
            </a:r>
            <a:r>
              <a:rPr kumimoji="1" lang="ja-JP" altLang="en-US" sz="3600" dirty="0" smtClean="0"/>
              <a:t>日本での実用例</a:t>
            </a:r>
            <a:endParaRPr kumimoji="1" lang="ja-JP" altLang="en-US" sz="3600" dirty="0"/>
          </a:p>
        </p:txBody>
      </p:sp>
      <p:pic>
        <p:nvPicPr>
          <p:cNvPr id="3" name="コンテンツ プレースホルダー 2"/>
          <p:cNvPicPr>
            <a:picLocks noGrp="1" noChangeAspect="1"/>
          </p:cNvPicPr>
          <p:nvPr>
            <p:ph idx="1"/>
          </p:nvPr>
        </p:nvPicPr>
        <p:blipFill>
          <a:blip r:embed="rId2"/>
          <a:stretch>
            <a:fillRect/>
          </a:stretch>
        </p:blipFill>
        <p:spPr>
          <a:xfrm>
            <a:off x="3218675" y="2160588"/>
            <a:ext cx="3514687" cy="3881437"/>
          </a:xfrm>
          <a:prstGeom prst="rect">
            <a:avLst/>
          </a:prstGeom>
        </p:spPr>
      </p:pic>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825625"/>
            <a:ext cx="6057900" cy="4296076"/>
          </a:xfrm>
          <a:prstGeom prst="rect">
            <a:avLst/>
          </a:prstGeom>
        </p:spPr>
      </p:pic>
      <p:pic>
        <p:nvPicPr>
          <p:cNvPr id="6" name="図 5"/>
          <p:cNvPicPr>
            <a:picLocks noChangeAspect="1"/>
          </p:cNvPicPr>
          <p:nvPr/>
        </p:nvPicPr>
        <p:blipFill>
          <a:blip r:embed="rId4"/>
          <a:stretch>
            <a:fillRect/>
          </a:stretch>
        </p:blipFill>
        <p:spPr>
          <a:xfrm>
            <a:off x="6733362" y="1768780"/>
            <a:ext cx="3938357" cy="4352921"/>
          </a:xfrm>
          <a:prstGeom prst="rect">
            <a:avLst/>
          </a:prstGeom>
        </p:spPr>
      </p:pic>
      <p:pic>
        <p:nvPicPr>
          <p:cNvPr id="7" name="図 6"/>
          <p:cNvPicPr>
            <a:picLocks noChangeAspect="1"/>
          </p:cNvPicPr>
          <p:nvPr/>
        </p:nvPicPr>
        <p:blipFill>
          <a:blip r:embed="rId5"/>
          <a:stretch>
            <a:fillRect/>
          </a:stretch>
        </p:blipFill>
        <p:spPr>
          <a:xfrm>
            <a:off x="677334" y="1176645"/>
            <a:ext cx="408467" cy="493819"/>
          </a:xfrm>
          <a:prstGeom prst="rect">
            <a:avLst/>
          </a:prstGeom>
        </p:spPr>
      </p:pic>
    </p:spTree>
    <p:extLst>
      <p:ext uri="{BB962C8B-B14F-4D97-AF65-F5344CB8AC3E}">
        <p14:creationId xmlns:p14="http://schemas.microsoft.com/office/powerpoint/2010/main" val="4161235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0069"/>
            <a:ext cx="8596668" cy="943610"/>
          </a:xfrm>
        </p:spPr>
        <p:txBody>
          <a:bodyPr/>
          <a:lstStyle/>
          <a:p>
            <a:r>
              <a:rPr kumimoji="1" lang="ja-JP" altLang="en-US" dirty="0" smtClean="0"/>
              <a:t>　　海外での実験例</a:t>
            </a:r>
            <a:endParaRPr kumimoji="1" lang="ja-JP" altLang="en-US" dirty="0"/>
          </a:p>
        </p:txBody>
      </p:sp>
      <p:sp>
        <p:nvSpPr>
          <p:cNvPr id="3" name="コンテンツ プレースホルダー 2"/>
          <p:cNvSpPr>
            <a:spLocks noGrp="1"/>
          </p:cNvSpPr>
          <p:nvPr>
            <p:ph idx="1"/>
          </p:nvPr>
        </p:nvSpPr>
        <p:spPr>
          <a:xfrm>
            <a:off x="723900" y="1163782"/>
            <a:ext cx="10515600" cy="5013181"/>
          </a:xfrm>
        </p:spPr>
        <p:txBody>
          <a:bodyPr/>
          <a:lstStyle/>
          <a:p>
            <a:pPr marL="0" lvl="0" indent="0">
              <a:lnSpc>
                <a:spcPct val="100000"/>
              </a:lnSpc>
              <a:spcBef>
                <a:spcPct val="20000"/>
              </a:spcBef>
              <a:buNone/>
            </a:pPr>
            <a:r>
              <a:rPr lang="ja-JP" altLang="en-US" sz="3200" dirty="0" smtClean="0">
                <a:solidFill>
                  <a:prstClr val="black"/>
                </a:solidFill>
              </a:rPr>
              <a:t>・</a:t>
            </a:r>
            <a:r>
              <a:rPr lang="en-US" altLang="ja-JP" sz="3200" dirty="0" smtClean="0">
                <a:solidFill>
                  <a:prstClr val="black"/>
                </a:solidFill>
              </a:rPr>
              <a:t>google</a:t>
            </a:r>
            <a:r>
              <a:rPr lang="ja-JP" altLang="en-US" sz="3200" dirty="0">
                <a:solidFill>
                  <a:prstClr val="black"/>
                </a:solidFill>
              </a:rPr>
              <a:t>が主に米カリフォルニア州マウンテンビュー</a:t>
            </a:r>
            <a:r>
              <a:rPr lang="ja-JP" altLang="en-US" sz="3200" dirty="0" smtClean="0">
                <a:solidFill>
                  <a:prstClr val="black"/>
                </a:solidFill>
              </a:rPr>
              <a:t>で</a:t>
            </a:r>
            <a:endParaRPr lang="en-US" altLang="ja-JP" sz="3200" dirty="0" smtClean="0">
              <a:solidFill>
                <a:prstClr val="black"/>
              </a:solidFill>
            </a:endParaRPr>
          </a:p>
          <a:p>
            <a:pPr marL="0" lvl="0" indent="0">
              <a:lnSpc>
                <a:spcPct val="100000"/>
              </a:lnSpc>
              <a:spcBef>
                <a:spcPct val="20000"/>
              </a:spcBef>
              <a:buNone/>
            </a:pPr>
            <a:r>
              <a:rPr lang="ja-JP" altLang="en-US" sz="3200" dirty="0">
                <a:solidFill>
                  <a:prstClr val="black"/>
                </a:solidFill>
              </a:rPr>
              <a:t>　</a:t>
            </a:r>
            <a:r>
              <a:rPr lang="en-US" altLang="ja-JP" sz="3200" dirty="0">
                <a:solidFill>
                  <a:prstClr val="black"/>
                </a:solidFill>
              </a:rPr>
              <a:t>2009</a:t>
            </a:r>
            <a:r>
              <a:rPr lang="ja-JP" altLang="en-US" sz="3200" dirty="0">
                <a:solidFill>
                  <a:prstClr val="black"/>
                </a:solidFill>
              </a:rPr>
              <a:t>年から</a:t>
            </a:r>
            <a:r>
              <a:rPr lang="en-US" altLang="ja-JP" sz="3200" dirty="0">
                <a:solidFill>
                  <a:prstClr val="black"/>
                </a:solidFill>
              </a:rPr>
              <a:t>6</a:t>
            </a:r>
            <a:r>
              <a:rPr lang="ja-JP" altLang="en-US" sz="3200" dirty="0" smtClean="0">
                <a:solidFill>
                  <a:prstClr val="black"/>
                </a:solidFill>
              </a:rPr>
              <a:t>年間、自動</a:t>
            </a:r>
            <a:r>
              <a:rPr lang="ja-JP" altLang="en-US" sz="3200" dirty="0">
                <a:solidFill>
                  <a:prstClr val="black"/>
                </a:solidFill>
              </a:rPr>
              <a:t>運転の実験を</a:t>
            </a:r>
            <a:r>
              <a:rPr lang="ja-JP" altLang="en-US" sz="3200" dirty="0" smtClean="0">
                <a:solidFill>
                  <a:prstClr val="black"/>
                </a:solidFill>
              </a:rPr>
              <a:t>行った。</a:t>
            </a:r>
            <a:endParaRPr lang="ja-JP" altLang="en-US" sz="3200" dirty="0">
              <a:solidFill>
                <a:prstClr val="black"/>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895" y="2441104"/>
            <a:ext cx="6847609" cy="3735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図 5"/>
          <p:cNvPicPr>
            <a:picLocks noChangeAspect="1"/>
          </p:cNvPicPr>
          <p:nvPr/>
        </p:nvPicPr>
        <p:blipFill>
          <a:blip r:embed="rId3"/>
          <a:stretch>
            <a:fillRect/>
          </a:stretch>
        </p:blipFill>
        <p:spPr>
          <a:xfrm>
            <a:off x="1143121" y="461384"/>
            <a:ext cx="408467" cy="493819"/>
          </a:xfrm>
          <a:prstGeom prst="rect">
            <a:avLst/>
          </a:prstGeom>
        </p:spPr>
      </p:pic>
    </p:spTree>
    <p:extLst>
      <p:ext uri="{BB962C8B-B14F-4D97-AF65-F5344CB8AC3E}">
        <p14:creationId xmlns:p14="http://schemas.microsoft.com/office/powerpoint/2010/main" val="2799244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1057</TotalTime>
  <Words>595</Words>
  <Application>Microsoft Office PowerPoint</Application>
  <PresentationFormat>ユーザー設定</PresentationFormat>
  <Paragraphs>94</Paragraphs>
  <Slides>22</Slides>
  <Notes>0</Notes>
  <HiddenSlides>0</HiddenSlides>
  <MMClips>0</MMClips>
  <ScaleCrop>false</ScaleCrop>
  <HeadingPairs>
    <vt:vector size="4" baseType="variant">
      <vt:variant>
        <vt:lpstr>テーマ</vt:lpstr>
      </vt:variant>
      <vt:variant>
        <vt:i4>1</vt:i4>
      </vt:variant>
      <vt:variant>
        <vt:lpstr>スライド タイトル</vt:lpstr>
      </vt:variant>
      <vt:variant>
        <vt:i4>22</vt:i4>
      </vt:variant>
    </vt:vector>
  </HeadingPairs>
  <TitlesOfParts>
    <vt:vector size="23" baseType="lpstr">
      <vt:lpstr>ファセット</vt:lpstr>
      <vt:lpstr>夢の車！　自動運転車</vt:lpstr>
      <vt:lpstr>目次</vt:lpstr>
      <vt:lpstr>１．研究目的</vt:lpstr>
      <vt:lpstr>２．自動運転車とは</vt:lpstr>
      <vt:lpstr>２．自動運転システム 　　自動運転の定義</vt:lpstr>
      <vt:lpstr>　日本の自動運転車の現状</vt:lpstr>
      <vt:lpstr>取組企業実用化目標</vt:lpstr>
      <vt:lpstr>3.走行実験例 　日本での実用例</vt:lpstr>
      <vt:lpstr>　　海外での実験例</vt:lpstr>
      <vt:lpstr>　　自動運転車の最新モデル「Prototype（プロトタイプ）」</vt:lpstr>
      <vt:lpstr>　自動運転化により代用されやすい職業</vt:lpstr>
      <vt:lpstr>Googleの開発理由</vt:lpstr>
      <vt:lpstr>４．自動運転車による経済的影響 　　主なメリット</vt:lpstr>
      <vt:lpstr>　交通事故発生原因</vt:lpstr>
      <vt:lpstr>　交通事故による死者数</vt:lpstr>
      <vt:lpstr>交通事故の損失額（平成２１年）</vt:lpstr>
      <vt:lpstr>費目別損失額の構成　 死亡・後遺障害・傷害・物損別損失額の構成</vt:lpstr>
      <vt:lpstr>被害者1名（損害物1件）当たりの交通事故による損失額（平成21年）</vt:lpstr>
      <vt:lpstr>被害者1名当たりの損失額の構成</vt:lpstr>
      <vt:lpstr>交通渋滞の発生原因 発生しやすい5つのポイント</vt:lpstr>
      <vt:lpstr>渋滞による経済的損失</vt:lpstr>
      <vt:lpstr>自動運転車の７つの課題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北村麻子</dc:creator>
  <cp:lastModifiedBy>名古屋学院大学</cp:lastModifiedBy>
  <cp:revision>32</cp:revision>
  <dcterms:created xsi:type="dcterms:W3CDTF">2015-07-01T09:19:52Z</dcterms:created>
  <dcterms:modified xsi:type="dcterms:W3CDTF">2015-11-02T13:38:15Z</dcterms:modified>
</cp:coreProperties>
</file>